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5"/>
  </p:notesMasterIdLst>
  <p:sldIdLst>
    <p:sldId id="256" r:id="rId2"/>
    <p:sldId id="315" r:id="rId3"/>
    <p:sldId id="316" r:id="rId4"/>
    <p:sldId id="317" r:id="rId5"/>
    <p:sldId id="318" r:id="rId6"/>
    <p:sldId id="319" r:id="rId7"/>
    <p:sldId id="322" r:id="rId8"/>
    <p:sldId id="367" r:id="rId9"/>
    <p:sldId id="368" r:id="rId10"/>
    <p:sldId id="369" r:id="rId11"/>
    <p:sldId id="370" r:id="rId12"/>
    <p:sldId id="371" r:id="rId13"/>
    <p:sldId id="372" r:id="rId14"/>
    <p:sldId id="373" r:id="rId15"/>
    <p:sldId id="374" r:id="rId16"/>
    <p:sldId id="375" r:id="rId17"/>
    <p:sldId id="376" r:id="rId18"/>
    <p:sldId id="377" r:id="rId19"/>
    <p:sldId id="378" r:id="rId20"/>
    <p:sldId id="379" r:id="rId21"/>
    <p:sldId id="380" r:id="rId22"/>
    <p:sldId id="381" r:id="rId23"/>
    <p:sldId id="321" r:id="rId24"/>
    <p:sldId id="323" r:id="rId25"/>
    <p:sldId id="324" r:id="rId26"/>
    <p:sldId id="325" r:id="rId27"/>
    <p:sldId id="328" r:id="rId28"/>
    <p:sldId id="327" r:id="rId29"/>
    <p:sldId id="326" r:id="rId30"/>
    <p:sldId id="329" r:id="rId31"/>
    <p:sldId id="333" r:id="rId32"/>
    <p:sldId id="330" r:id="rId33"/>
    <p:sldId id="334" r:id="rId34"/>
    <p:sldId id="347" r:id="rId35"/>
    <p:sldId id="348" r:id="rId36"/>
    <p:sldId id="349" r:id="rId37"/>
    <p:sldId id="350" r:id="rId38"/>
    <p:sldId id="351" r:id="rId39"/>
    <p:sldId id="352" r:id="rId40"/>
    <p:sldId id="353" r:id="rId41"/>
    <p:sldId id="354" r:id="rId42"/>
    <p:sldId id="355" r:id="rId43"/>
    <p:sldId id="356" r:id="rId44"/>
    <p:sldId id="357" r:id="rId45"/>
    <p:sldId id="358" r:id="rId46"/>
    <p:sldId id="359" r:id="rId47"/>
    <p:sldId id="360" r:id="rId48"/>
    <p:sldId id="361" r:id="rId49"/>
    <p:sldId id="362" r:id="rId50"/>
    <p:sldId id="366" r:id="rId51"/>
    <p:sldId id="364" r:id="rId52"/>
    <p:sldId id="365" r:id="rId53"/>
    <p:sldId id="314" r:id="rId54"/>
  </p:sldIdLst>
  <p:sldSz cx="12192000" cy="6858000"/>
  <p:notesSz cx="6858000" cy="91440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31F20"/>
    <a:srgbClr val="E61F4F"/>
    <a:srgbClr val="11A74F"/>
    <a:srgbClr val="FAB529"/>
    <a:srgbClr val="75246B"/>
    <a:srgbClr val="BABABA"/>
    <a:srgbClr val="11246B"/>
    <a:srgbClr val="EE742F"/>
    <a:srgbClr val="B2B2B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4902" autoAdjust="0"/>
    <p:restoredTop sz="82236" autoAdjust="0"/>
  </p:normalViewPr>
  <p:slideViewPr>
    <p:cSldViewPr snapToGrid="0">
      <p:cViewPr varScale="1">
        <p:scale>
          <a:sx n="54" d="100"/>
          <a:sy n="54" d="100"/>
        </p:scale>
        <p:origin x="84" y="73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6DE0DE8-01D7-49C8-8A4F-742BA5ACC4A2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4" name="Slayt Görüntüsü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6232B59-1FDD-4114-824C-EF1944B617C4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668264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sunudaki içeriğin daha ayrıntılı hâline Yeşilay tarafından ortaokul çağı öğrencilerine ve çocuklara yönelik hazırlanmış aşağıdaki kitapçıktan ulaşabilirsiniz:</a:t>
            </a:r>
          </a:p>
          <a:p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603017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057939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95151640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9705656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4190999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254444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804509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8471389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850471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38737328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0632779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449238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7851329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5533600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2664016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4.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8608823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2866005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02978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10045691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8.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63648959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09805259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776165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00869512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6963515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6069432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1012693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969123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8025802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50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18699832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 Yeşilay tarafından ortaokul çağı öğrencilerine ve çocuklara yönelik hazırlanmış aşağıdaki kitapçıktan yararlanılarak oluşturulmuştur: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53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2093211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8178211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2343589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00544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825351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1590012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46403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Alt Başlık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tr-TR"/>
              <a:t>Asıl alt başlık stilini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170031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,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275581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618302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837951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034915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9826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6" name="İçerik Yer Tutucusu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7" name="Veri Yer Tutucusu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8" name="Altbilgi Yer Tutucusu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ayt Numarası Yer Tutucus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662970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Veri Yer Tutucusu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4" name="Altbilgi Yer Tutucusu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ayt Numarası Yer Tutucus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348383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3" name="Altbilgi Yer Tutucusu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3972637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6156087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Resim Yer Tutucusu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526583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5F048E-CFB1-4CD8-B043-B64B84A0BA8D}" type="datetimeFigureOut">
              <a:rPr lang="tr-TR" smtClean="0"/>
              <a:t>30.03.2018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278540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emf"/><Relationship Id="rId4" Type="http://schemas.openxmlformats.org/officeDocument/2006/relationships/image" Target="../media/image2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.jpg"/><Relationship Id="rId4" Type="http://schemas.openxmlformats.org/officeDocument/2006/relationships/image" Target="../media/image32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.jpg"/><Relationship Id="rId4" Type="http://schemas.openxmlformats.org/officeDocument/2006/relationships/image" Target="../media/image32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.jpg"/><Relationship Id="rId4" Type="http://schemas.openxmlformats.org/officeDocument/2006/relationships/image" Target="../media/image32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.jpg"/><Relationship Id="rId4" Type="http://schemas.openxmlformats.org/officeDocument/2006/relationships/image" Target="../media/image32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.jpg"/><Relationship Id="rId4" Type="http://schemas.openxmlformats.org/officeDocument/2006/relationships/image" Target="../media/image32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8.jpg"/><Relationship Id="rId4" Type="http://schemas.openxmlformats.org/officeDocument/2006/relationships/image" Target="../media/image32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9.jpg"/><Relationship Id="rId4" Type="http://schemas.openxmlformats.org/officeDocument/2006/relationships/image" Target="../media/image32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jpg"/><Relationship Id="rId4" Type="http://schemas.openxmlformats.org/officeDocument/2006/relationships/image" Target="../media/image32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1.jpg"/><Relationship Id="rId4" Type="http://schemas.openxmlformats.org/officeDocument/2006/relationships/image" Target="../media/image32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2.jpg"/><Relationship Id="rId4" Type="http://schemas.openxmlformats.org/officeDocument/2006/relationships/image" Target="../media/image32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e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3.jpg"/><Relationship Id="rId4" Type="http://schemas.openxmlformats.org/officeDocument/2006/relationships/image" Target="../media/image32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4.jpg"/><Relationship Id="rId4" Type="http://schemas.openxmlformats.org/officeDocument/2006/relationships/image" Target="../media/image32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jpg"/><Relationship Id="rId4" Type="http://schemas.openxmlformats.org/officeDocument/2006/relationships/image" Target="../media/image32.e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emf"/><Relationship Id="rId3" Type="http://schemas.openxmlformats.org/officeDocument/2006/relationships/image" Target="../media/image4.emf"/><Relationship Id="rId7" Type="http://schemas.openxmlformats.org/officeDocument/2006/relationships/image" Target="../media/image49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emf"/><Relationship Id="rId5" Type="http://schemas.openxmlformats.org/officeDocument/2006/relationships/image" Target="../media/image47.emf"/><Relationship Id="rId4" Type="http://schemas.openxmlformats.org/officeDocument/2006/relationships/image" Target="../media/image46.e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jp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2.jp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emf"/><Relationship Id="rId3" Type="http://schemas.openxmlformats.org/officeDocument/2006/relationships/image" Target="../media/image4.emf"/><Relationship Id="rId7" Type="http://schemas.openxmlformats.org/officeDocument/2006/relationships/image" Target="../media/image56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emf"/><Relationship Id="rId5" Type="http://schemas.openxmlformats.org/officeDocument/2006/relationships/image" Target="../media/image54.emf"/><Relationship Id="rId4" Type="http://schemas.openxmlformats.org/officeDocument/2006/relationships/image" Target="../media/image53.e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8.jp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7" Type="http://schemas.openxmlformats.org/officeDocument/2006/relationships/image" Target="../media/image62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emf"/><Relationship Id="rId5" Type="http://schemas.openxmlformats.org/officeDocument/2006/relationships/image" Target="../media/image60.emf"/><Relationship Id="rId4" Type="http://schemas.openxmlformats.org/officeDocument/2006/relationships/image" Target="../media/image59.em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jp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6.emf"/><Relationship Id="rId4" Type="http://schemas.openxmlformats.org/officeDocument/2006/relationships/image" Target="../media/image4.e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emf"/><Relationship Id="rId5" Type="http://schemas.openxmlformats.org/officeDocument/2006/relationships/image" Target="../media/image8.emf"/><Relationship Id="rId4" Type="http://schemas.openxmlformats.org/officeDocument/2006/relationships/image" Target="../media/image7.emf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emf"/><Relationship Id="rId3" Type="http://schemas.openxmlformats.org/officeDocument/2006/relationships/image" Target="../media/image4.emf"/><Relationship Id="rId7" Type="http://schemas.openxmlformats.org/officeDocument/2006/relationships/image" Target="../media/image78.e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7.emf"/><Relationship Id="rId5" Type="http://schemas.openxmlformats.org/officeDocument/2006/relationships/image" Target="../media/image76.emf"/><Relationship Id="rId4" Type="http://schemas.openxmlformats.org/officeDocument/2006/relationships/image" Target="../media/image75.e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5.emf"/><Relationship Id="rId4" Type="http://schemas.openxmlformats.org/officeDocument/2006/relationships/image" Target="../media/image84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emf"/><Relationship Id="rId13" Type="http://schemas.openxmlformats.org/officeDocument/2006/relationships/image" Target="../media/image23.emf"/><Relationship Id="rId3" Type="http://schemas.openxmlformats.org/officeDocument/2006/relationships/image" Target="../media/image14.emf"/><Relationship Id="rId7" Type="http://schemas.openxmlformats.org/officeDocument/2006/relationships/image" Target="../media/image17.emf"/><Relationship Id="rId12" Type="http://schemas.openxmlformats.org/officeDocument/2006/relationships/image" Target="../media/image22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emf"/><Relationship Id="rId11" Type="http://schemas.openxmlformats.org/officeDocument/2006/relationships/image" Target="../media/image21.emf"/><Relationship Id="rId5" Type="http://schemas.openxmlformats.org/officeDocument/2006/relationships/image" Target="../media/image15.emf"/><Relationship Id="rId15" Type="http://schemas.openxmlformats.org/officeDocument/2006/relationships/image" Target="../media/image25.emf"/><Relationship Id="rId10" Type="http://schemas.openxmlformats.org/officeDocument/2006/relationships/image" Target="../media/image20.emf"/><Relationship Id="rId4" Type="http://schemas.openxmlformats.org/officeDocument/2006/relationships/image" Target="../media/image4.emf"/><Relationship Id="rId9" Type="http://schemas.openxmlformats.org/officeDocument/2006/relationships/image" Target="../media/image19.emf"/><Relationship Id="rId14" Type="http://schemas.openxmlformats.org/officeDocument/2006/relationships/image" Target="../media/image24.e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emf"/><Relationship Id="rId3" Type="http://schemas.openxmlformats.org/officeDocument/2006/relationships/image" Target="../media/image4.emf"/><Relationship Id="rId7" Type="http://schemas.openxmlformats.org/officeDocument/2006/relationships/image" Target="../media/image29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.emf"/><Relationship Id="rId5" Type="http://schemas.openxmlformats.org/officeDocument/2006/relationships/image" Target="../media/image27.emf"/><Relationship Id="rId4" Type="http://schemas.openxmlformats.org/officeDocument/2006/relationships/image" Target="../media/image26.emf"/><Relationship Id="rId9" Type="http://schemas.openxmlformats.org/officeDocument/2006/relationships/image" Target="../media/image31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7" name="Dikdörtgen 36"/>
          <p:cNvSpPr/>
          <p:nvPr/>
        </p:nvSpPr>
        <p:spPr>
          <a:xfrm>
            <a:off x="8014557" y="0"/>
            <a:ext cx="4176936" cy="6858000"/>
          </a:xfrm>
          <a:prstGeom prst="rect">
            <a:avLst/>
          </a:prstGeom>
          <a:blipFill dpi="0" rotWithShape="1">
            <a:blip r:embed="rId4"/>
            <a:srcRect/>
            <a:stretch>
              <a:fillRect l="-15000" r="-6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8" name="Grup 1217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7" name="Metin kutusu 16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9" name="Metin kutusu 18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20" name="Metin kutusu 19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pic>
        <p:nvPicPr>
          <p:cNvPr id="21" name="Resim 2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3937" y="5222803"/>
            <a:ext cx="3723158" cy="1080000"/>
          </a:xfrm>
          <a:prstGeom prst="rect">
            <a:avLst/>
          </a:prstGeom>
        </p:spPr>
      </p:pic>
      <p:grpSp>
        <p:nvGrpSpPr>
          <p:cNvPr id="1222" name="Grup 1221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4" name="Grup 1223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1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3" name="Grup 1222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0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5" name="Grup 1224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2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6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7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" name="Dikdörtgen 7"/>
          <p:cNvSpPr/>
          <p:nvPr/>
        </p:nvSpPr>
        <p:spPr>
          <a:xfrm>
            <a:off x="8015064" y="-6135"/>
            <a:ext cx="4176936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Dikdörtgen 8"/>
          <p:cNvSpPr/>
          <p:nvPr/>
        </p:nvSpPr>
        <p:spPr>
          <a:xfrm>
            <a:off x="8014557" y="0"/>
            <a:ext cx="181778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9" name="Grup 1218"/>
          <p:cNvGrpSpPr/>
          <p:nvPr/>
        </p:nvGrpSpPr>
        <p:grpSpPr>
          <a:xfrm>
            <a:off x="10707236" y="295275"/>
            <a:ext cx="1492250" cy="603250"/>
            <a:chOff x="10715625" y="295275"/>
            <a:chExt cx="1492250" cy="603250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0715625" y="295275"/>
              <a:ext cx="1422400" cy="603250"/>
            </a:xfrm>
            <a:custGeom>
              <a:avLst/>
              <a:gdLst>
                <a:gd name="T0" fmla="*/ 98 w 464"/>
                <a:gd name="T1" fmla="*/ 0 h 195"/>
                <a:gd name="T2" fmla="*/ 464 w 464"/>
                <a:gd name="T3" fmla="*/ 0 h 195"/>
                <a:gd name="T4" fmla="*/ 464 w 464"/>
                <a:gd name="T5" fmla="*/ 195 h 195"/>
                <a:gd name="T6" fmla="*/ 98 w 464"/>
                <a:gd name="T7" fmla="*/ 195 h 195"/>
                <a:gd name="T8" fmla="*/ 0 w 464"/>
                <a:gd name="T9" fmla="*/ 98 h 195"/>
                <a:gd name="T10" fmla="*/ 0 w 464"/>
                <a:gd name="T11" fmla="*/ 98 h 195"/>
                <a:gd name="T12" fmla="*/ 98 w 464"/>
                <a:gd name="T13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4" h="195">
                  <a:moveTo>
                    <a:pt x="98" y="0"/>
                  </a:moveTo>
                  <a:cubicBezTo>
                    <a:pt x="464" y="0"/>
                    <a:pt x="464" y="0"/>
                    <a:pt x="464" y="0"/>
                  </a:cubicBezTo>
                  <a:cubicBezTo>
                    <a:pt x="464" y="195"/>
                    <a:pt x="464" y="195"/>
                    <a:pt x="464" y="195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44" y="195"/>
                    <a:pt x="0" y="151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44" y="0"/>
                    <a:pt x="98" y="0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12138025" y="295275"/>
              <a:ext cx="69850" cy="603250"/>
            </a:xfrm>
            <a:prstGeom prst="rect">
              <a:avLst/>
            </a:prstGeom>
            <a:solidFill>
              <a:srgbClr val="0C6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" name="Metin kutusu 15"/>
            <p:cNvSpPr txBox="1"/>
            <p:nvPr/>
          </p:nvSpPr>
          <p:spPr>
            <a:xfrm>
              <a:off x="10965588" y="409059"/>
              <a:ext cx="10243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b="1" dirty="0">
                  <a:solidFill>
                    <a:schemeClr val="bg1"/>
                  </a:solidFill>
                </a:rPr>
                <a:t>Ortaokul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55705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50"/>
                                        <p:tgtEl>
                                          <p:spTgt spid="1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9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50"/>
                                        <p:tgtEl>
                                          <p:spTgt spid="1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5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5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2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50"/>
                                        <p:tgtEl>
                                          <p:spTgt spid="1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45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13803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Hep daha fazlası istenir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978381" cy="517360"/>
            <a:chOff x="777917" y="3410441"/>
            <a:chExt cx="2978381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63155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Sabaha kadar oynadım!</a:t>
              </a: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52000" t="-1000" r="-42000" b="-9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47614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47867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Teknolojinin olmadığı ortamlar sıkıcı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4315093" cy="517360"/>
            <a:chOff x="777917" y="3410441"/>
            <a:chExt cx="4315093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96826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Off yaa... Son zil çalsa da eve uçsam!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0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220123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kontrol edemez.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46679" cy="517360"/>
            <a:chOff x="777917" y="3410441"/>
            <a:chExt cx="2846679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9985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Sadece 5 dakika daha!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63000" r="-16000" b="-6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47752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Hayatı gitgide fakirleşir.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347328" cy="517360"/>
            <a:chOff x="777917" y="3410441"/>
            <a:chExt cx="3347328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00050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Canım hiçbir şey istemiyor!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7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536568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14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3934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 problemleri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258586" cy="781882"/>
            <a:chOff x="777917" y="3410441"/>
            <a:chExt cx="3258586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911759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Ah belim! Bu merdivenleri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kim çıkacak şimdi?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0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04377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15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9902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kötü hisseder.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553137" cy="517360"/>
            <a:chOff x="777917" y="3410441"/>
            <a:chExt cx="255313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20631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Psikolojim bozuldu!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06000" t="-29000" r="-5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34403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16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0910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Çevresindekilerle tartışmalar yaşanır.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008307" cy="517360"/>
            <a:chOff x="777917" y="3410441"/>
            <a:chExt cx="200830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166148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Bana karışma!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25000" t="-18000" r="-2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09724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17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383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Sorumluluklarını aksatmaya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670412" cy="517360"/>
            <a:chOff x="777917" y="3410441"/>
            <a:chExt cx="267041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32358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Ödev bugüne miydi?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3000" t="-18000" r="-28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60384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698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 bir şey düşünemez hale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252597"/>
            <a:ext cx="3975193" cy="1397435"/>
            <a:chOff x="777917" y="3410441"/>
            <a:chExt cx="3975193" cy="1397435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28366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Hele bir bilgisayarıma kavuşayım,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dünkü oyunda kaybettiğim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puanları geri almasını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bilirim ben!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45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69550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029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Yalan söylemeye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31353" cy="781882"/>
            <a:chOff x="777917" y="3410441"/>
            <a:chExt cx="2831353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84526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Yok canım, daha şimdi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oturmuştum başına!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20000" t="-2000" r="-21000" b="-4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038522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 3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5" name="Grup 4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5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9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6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7" name="Grup 6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1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8" name="Grup 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9" name="Grup 8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11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10" name="Metin kutusu 9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</a:t>
                </a:r>
              </a:p>
            </p:txBody>
          </p:sp>
        </p:grpSp>
      </p:grpSp>
      <p:sp>
        <p:nvSpPr>
          <p:cNvPr id="74" name="Dikdörtgen 73"/>
          <p:cNvSpPr/>
          <p:nvPr/>
        </p:nvSpPr>
        <p:spPr>
          <a:xfrm>
            <a:off x="589037" y="341315"/>
            <a:ext cx="421942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tr-TR" sz="4800" b="1" dirty="0">
                <a:solidFill>
                  <a:srgbClr val="11A74F"/>
                </a:solidFill>
              </a:rPr>
              <a:t>SUNUM İÇERİĞİ</a:t>
            </a:r>
          </a:p>
        </p:txBody>
      </p:sp>
      <p:pic>
        <p:nvPicPr>
          <p:cNvPr id="75" name="Resim 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13688"/>
            <a:ext cx="348750" cy="686250"/>
          </a:xfrm>
          <a:prstGeom prst="rect">
            <a:avLst/>
          </a:prstGeom>
        </p:spPr>
      </p:pic>
      <p:sp>
        <p:nvSpPr>
          <p:cNvPr id="79" name="Freeform 5"/>
          <p:cNvSpPr>
            <a:spLocks noEditPoints="1"/>
          </p:cNvSpPr>
          <p:nvPr/>
        </p:nvSpPr>
        <p:spPr bwMode="auto">
          <a:xfrm>
            <a:off x="8977313" y="3260725"/>
            <a:ext cx="1306513" cy="1041400"/>
          </a:xfrm>
          <a:custGeom>
            <a:avLst/>
            <a:gdLst>
              <a:gd name="T0" fmla="*/ 175 w 427"/>
              <a:gd name="T1" fmla="*/ 27 h 341"/>
              <a:gd name="T2" fmla="*/ 138 w 427"/>
              <a:gd name="T3" fmla="*/ 74 h 341"/>
              <a:gd name="T4" fmla="*/ 11 w 427"/>
              <a:gd name="T5" fmla="*/ 192 h 341"/>
              <a:gd name="T6" fmla="*/ 161 w 427"/>
              <a:gd name="T7" fmla="*/ 225 h 341"/>
              <a:gd name="T8" fmla="*/ 355 w 427"/>
              <a:gd name="T9" fmla="*/ 282 h 341"/>
              <a:gd name="T10" fmla="*/ 317 w 427"/>
              <a:gd name="T11" fmla="*/ 12 h 341"/>
              <a:gd name="T12" fmla="*/ 205 w 427"/>
              <a:gd name="T13" fmla="*/ 59 h 341"/>
              <a:gd name="T14" fmla="*/ 184 w 427"/>
              <a:gd name="T15" fmla="*/ 13 h 341"/>
              <a:gd name="T16" fmla="*/ 322 w 427"/>
              <a:gd name="T17" fmla="*/ 55 h 341"/>
              <a:gd name="T18" fmla="*/ 329 w 427"/>
              <a:gd name="T19" fmla="*/ 87 h 341"/>
              <a:gd name="T20" fmla="*/ 322 w 427"/>
              <a:gd name="T21" fmla="*/ 55 h 341"/>
              <a:gd name="T22" fmla="*/ 86 w 427"/>
              <a:gd name="T23" fmla="*/ 124 h 341"/>
              <a:gd name="T24" fmla="*/ 91 w 427"/>
              <a:gd name="T25" fmla="*/ 146 h 341"/>
              <a:gd name="T26" fmla="*/ 125 w 427"/>
              <a:gd name="T27" fmla="*/ 149 h 341"/>
              <a:gd name="T28" fmla="*/ 117 w 427"/>
              <a:gd name="T29" fmla="*/ 163 h 341"/>
              <a:gd name="T30" fmla="*/ 100 w 427"/>
              <a:gd name="T31" fmla="*/ 189 h 341"/>
              <a:gd name="T32" fmla="*/ 79 w 427"/>
              <a:gd name="T33" fmla="*/ 194 h 341"/>
              <a:gd name="T34" fmla="*/ 74 w 427"/>
              <a:gd name="T35" fmla="*/ 172 h 341"/>
              <a:gd name="T36" fmla="*/ 40 w 427"/>
              <a:gd name="T37" fmla="*/ 169 h 341"/>
              <a:gd name="T38" fmla="*/ 47 w 427"/>
              <a:gd name="T39" fmla="*/ 156 h 341"/>
              <a:gd name="T40" fmla="*/ 70 w 427"/>
              <a:gd name="T41" fmla="*/ 151 h 341"/>
              <a:gd name="T42" fmla="*/ 72 w 427"/>
              <a:gd name="T43" fmla="*/ 117 h 341"/>
              <a:gd name="T44" fmla="*/ 316 w 427"/>
              <a:gd name="T45" fmla="*/ 107 h 341"/>
              <a:gd name="T46" fmla="*/ 285 w 427"/>
              <a:gd name="T47" fmla="*/ 114 h 341"/>
              <a:gd name="T48" fmla="*/ 361 w 427"/>
              <a:gd name="T49" fmla="*/ 80 h 341"/>
              <a:gd name="T50" fmla="*/ 368 w 427"/>
              <a:gd name="T51" fmla="*/ 112 h 341"/>
              <a:gd name="T52" fmla="*/ 361 w 427"/>
              <a:gd name="T53" fmla="*/ 80 h 341"/>
              <a:gd name="T54" fmla="*/ 356 w 427"/>
              <a:gd name="T55" fmla="*/ 131 h 341"/>
              <a:gd name="T56" fmla="*/ 324 w 427"/>
              <a:gd name="T57" fmla="*/ 139 h 341"/>
              <a:gd name="T58" fmla="*/ 199 w 427"/>
              <a:gd name="T59" fmla="*/ 161 h 341"/>
              <a:gd name="T60" fmla="*/ 200 w 427"/>
              <a:gd name="T61" fmla="*/ 161 h 341"/>
              <a:gd name="T62" fmla="*/ 245 w 427"/>
              <a:gd name="T63" fmla="*/ 162 h 341"/>
              <a:gd name="T64" fmla="*/ 237 w 427"/>
              <a:gd name="T65" fmla="*/ 175 h 341"/>
              <a:gd name="T66" fmla="*/ 191 w 427"/>
              <a:gd name="T67" fmla="*/ 175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7" h="341">
                <a:moveTo>
                  <a:pt x="182" y="14"/>
                </a:moveTo>
                <a:cubicBezTo>
                  <a:pt x="177" y="16"/>
                  <a:pt x="174" y="21"/>
                  <a:pt x="175" y="27"/>
                </a:cubicBezTo>
                <a:cubicBezTo>
                  <a:pt x="184" y="64"/>
                  <a:pt x="184" y="64"/>
                  <a:pt x="184" y="64"/>
                </a:cubicBezTo>
                <a:cubicBezTo>
                  <a:pt x="138" y="74"/>
                  <a:pt x="138" y="74"/>
                  <a:pt x="138" y="74"/>
                </a:cubicBezTo>
                <a:cubicBezTo>
                  <a:pt x="116" y="59"/>
                  <a:pt x="90" y="63"/>
                  <a:pt x="62" y="69"/>
                </a:cubicBezTo>
                <a:cubicBezTo>
                  <a:pt x="9" y="81"/>
                  <a:pt x="0" y="139"/>
                  <a:pt x="11" y="192"/>
                </a:cubicBezTo>
                <a:cubicBezTo>
                  <a:pt x="23" y="245"/>
                  <a:pt x="91" y="341"/>
                  <a:pt x="144" y="330"/>
                </a:cubicBezTo>
                <a:cubicBezTo>
                  <a:pt x="172" y="323"/>
                  <a:pt x="148" y="249"/>
                  <a:pt x="161" y="225"/>
                </a:cubicBezTo>
                <a:cubicBezTo>
                  <a:pt x="295" y="195"/>
                  <a:pt x="295" y="195"/>
                  <a:pt x="295" y="195"/>
                </a:cubicBezTo>
                <a:cubicBezTo>
                  <a:pt x="317" y="211"/>
                  <a:pt x="326" y="289"/>
                  <a:pt x="355" y="282"/>
                </a:cubicBezTo>
                <a:cubicBezTo>
                  <a:pt x="407" y="270"/>
                  <a:pt x="427" y="154"/>
                  <a:pt x="415" y="101"/>
                </a:cubicBezTo>
                <a:cubicBezTo>
                  <a:pt x="404" y="48"/>
                  <a:pt x="370" y="0"/>
                  <a:pt x="317" y="12"/>
                </a:cubicBezTo>
                <a:cubicBezTo>
                  <a:pt x="289" y="18"/>
                  <a:pt x="264" y="25"/>
                  <a:pt x="251" y="49"/>
                </a:cubicBezTo>
                <a:cubicBezTo>
                  <a:pt x="205" y="59"/>
                  <a:pt x="205" y="59"/>
                  <a:pt x="205" y="59"/>
                </a:cubicBezTo>
                <a:cubicBezTo>
                  <a:pt x="197" y="22"/>
                  <a:pt x="197" y="22"/>
                  <a:pt x="197" y="22"/>
                </a:cubicBezTo>
                <a:cubicBezTo>
                  <a:pt x="195" y="16"/>
                  <a:pt x="190" y="12"/>
                  <a:pt x="184" y="13"/>
                </a:cubicBezTo>
                <a:cubicBezTo>
                  <a:pt x="183" y="14"/>
                  <a:pt x="183" y="14"/>
                  <a:pt x="182" y="14"/>
                </a:cubicBezTo>
                <a:close/>
                <a:moveTo>
                  <a:pt x="322" y="55"/>
                </a:moveTo>
                <a:cubicBezTo>
                  <a:pt x="330" y="53"/>
                  <a:pt x="339" y="59"/>
                  <a:pt x="341" y="68"/>
                </a:cubicBezTo>
                <a:cubicBezTo>
                  <a:pt x="343" y="76"/>
                  <a:pt x="338" y="85"/>
                  <a:pt x="329" y="87"/>
                </a:cubicBezTo>
                <a:cubicBezTo>
                  <a:pt x="320" y="89"/>
                  <a:pt x="311" y="84"/>
                  <a:pt x="309" y="75"/>
                </a:cubicBezTo>
                <a:cubicBezTo>
                  <a:pt x="307" y="66"/>
                  <a:pt x="313" y="57"/>
                  <a:pt x="322" y="55"/>
                </a:cubicBezTo>
                <a:close/>
                <a:moveTo>
                  <a:pt x="72" y="117"/>
                </a:moveTo>
                <a:cubicBezTo>
                  <a:pt x="78" y="115"/>
                  <a:pt x="84" y="118"/>
                  <a:pt x="86" y="124"/>
                </a:cubicBezTo>
                <a:cubicBezTo>
                  <a:pt x="86" y="124"/>
                  <a:pt x="86" y="124"/>
                  <a:pt x="86" y="125"/>
                </a:cubicBezTo>
                <a:cubicBezTo>
                  <a:pt x="91" y="146"/>
                  <a:pt x="91" y="146"/>
                  <a:pt x="91" y="146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8" y="140"/>
                  <a:pt x="124" y="144"/>
                  <a:pt x="125" y="149"/>
                </a:cubicBezTo>
                <a:cubicBezTo>
                  <a:pt x="127" y="155"/>
                  <a:pt x="123" y="161"/>
                  <a:pt x="117" y="163"/>
                </a:cubicBezTo>
                <a:cubicBezTo>
                  <a:pt x="117" y="163"/>
                  <a:pt x="117" y="163"/>
                  <a:pt x="117" y="163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100" y="189"/>
                  <a:pt x="100" y="189"/>
                  <a:pt x="100" y="189"/>
                </a:cubicBezTo>
                <a:cubicBezTo>
                  <a:pt x="102" y="194"/>
                  <a:pt x="98" y="200"/>
                  <a:pt x="92" y="202"/>
                </a:cubicBezTo>
                <a:cubicBezTo>
                  <a:pt x="86" y="203"/>
                  <a:pt x="81" y="200"/>
                  <a:pt x="79" y="194"/>
                </a:cubicBezTo>
                <a:cubicBezTo>
                  <a:pt x="79" y="194"/>
                  <a:pt x="79" y="194"/>
                  <a:pt x="79" y="193"/>
                </a:cubicBezTo>
                <a:cubicBezTo>
                  <a:pt x="74" y="172"/>
                  <a:pt x="74" y="172"/>
                  <a:pt x="74" y="172"/>
                </a:cubicBezTo>
                <a:cubicBezTo>
                  <a:pt x="53" y="177"/>
                  <a:pt x="53" y="177"/>
                  <a:pt x="53" y="177"/>
                </a:cubicBezTo>
                <a:cubicBezTo>
                  <a:pt x="47" y="179"/>
                  <a:pt x="41" y="175"/>
                  <a:pt x="40" y="169"/>
                </a:cubicBezTo>
                <a:cubicBezTo>
                  <a:pt x="38" y="164"/>
                  <a:pt x="41" y="158"/>
                  <a:pt x="47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65" y="130"/>
                  <a:pt x="65" y="130"/>
                  <a:pt x="65" y="130"/>
                </a:cubicBezTo>
                <a:cubicBezTo>
                  <a:pt x="63" y="124"/>
                  <a:pt x="66" y="119"/>
                  <a:pt x="72" y="117"/>
                </a:cubicBezTo>
                <a:close/>
                <a:moveTo>
                  <a:pt x="297" y="94"/>
                </a:moveTo>
                <a:cubicBezTo>
                  <a:pt x="306" y="92"/>
                  <a:pt x="314" y="98"/>
                  <a:pt x="316" y="107"/>
                </a:cubicBezTo>
                <a:cubicBezTo>
                  <a:pt x="318" y="115"/>
                  <a:pt x="313" y="124"/>
                  <a:pt x="304" y="126"/>
                </a:cubicBezTo>
                <a:cubicBezTo>
                  <a:pt x="295" y="128"/>
                  <a:pt x="287" y="123"/>
                  <a:pt x="285" y="114"/>
                </a:cubicBezTo>
                <a:cubicBezTo>
                  <a:pt x="283" y="105"/>
                  <a:pt x="288" y="96"/>
                  <a:pt x="297" y="94"/>
                </a:cubicBezTo>
                <a:close/>
                <a:moveTo>
                  <a:pt x="361" y="80"/>
                </a:moveTo>
                <a:cubicBezTo>
                  <a:pt x="370" y="78"/>
                  <a:pt x="378" y="84"/>
                  <a:pt x="380" y="92"/>
                </a:cubicBezTo>
                <a:cubicBezTo>
                  <a:pt x="382" y="101"/>
                  <a:pt x="377" y="110"/>
                  <a:pt x="368" y="112"/>
                </a:cubicBezTo>
                <a:cubicBezTo>
                  <a:pt x="359" y="114"/>
                  <a:pt x="350" y="108"/>
                  <a:pt x="348" y="100"/>
                </a:cubicBezTo>
                <a:cubicBezTo>
                  <a:pt x="346" y="91"/>
                  <a:pt x="352" y="82"/>
                  <a:pt x="361" y="80"/>
                </a:cubicBezTo>
                <a:close/>
                <a:moveTo>
                  <a:pt x="336" y="119"/>
                </a:moveTo>
                <a:cubicBezTo>
                  <a:pt x="345" y="117"/>
                  <a:pt x="354" y="123"/>
                  <a:pt x="356" y="131"/>
                </a:cubicBezTo>
                <a:cubicBezTo>
                  <a:pt x="357" y="140"/>
                  <a:pt x="352" y="149"/>
                  <a:pt x="343" y="151"/>
                </a:cubicBezTo>
                <a:cubicBezTo>
                  <a:pt x="334" y="153"/>
                  <a:pt x="326" y="147"/>
                  <a:pt x="324" y="139"/>
                </a:cubicBezTo>
                <a:cubicBezTo>
                  <a:pt x="322" y="130"/>
                  <a:pt x="327" y="121"/>
                  <a:pt x="336" y="119"/>
                </a:cubicBezTo>
                <a:close/>
                <a:moveTo>
                  <a:pt x="199" y="161"/>
                </a:moveTo>
                <a:cubicBezTo>
                  <a:pt x="199" y="161"/>
                  <a:pt x="199" y="161"/>
                  <a:pt x="199" y="161"/>
                </a:cubicBezTo>
                <a:cubicBezTo>
                  <a:pt x="199" y="161"/>
                  <a:pt x="200" y="161"/>
                  <a:pt x="200" y="161"/>
                </a:cubicBezTo>
                <a:cubicBezTo>
                  <a:pt x="232" y="154"/>
                  <a:pt x="232" y="154"/>
                  <a:pt x="232" y="154"/>
                </a:cubicBezTo>
                <a:cubicBezTo>
                  <a:pt x="238" y="152"/>
                  <a:pt x="244" y="156"/>
                  <a:pt x="245" y="162"/>
                </a:cubicBezTo>
                <a:cubicBezTo>
                  <a:pt x="247" y="167"/>
                  <a:pt x="243" y="173"/>
                  <a:pt x="237" y="175"/>
                </a:cubicBezTo>
                <a:cubicBezTo>
                  <a:pt x="237" y="175"/>
                  <a:pt x="237" y="175"/>
                  <a:pt x="237" y="175"/>
                </a:cubicBezTo>
                <a:cubicBezTo>
                  <a:pt x="205" y="182"/>
                  <a:pt x="205" y="182"/>
                  <a:pt x="205" y="182"/>
                </a:cubicBezTo>
                <a:cubicBezTo>
                  <a:pt x="199" y="184"/>
                  <a:pt x="193" y="180"/>
                  <a:pt x="191" y="175"/>
                </a:cubicBezTo>
                <a:cubicBezTo>
                  <a:pt x="190" y="169"/>
                  <a:pt x="193" y="163"/>
                  <a:pt x="199" y="161"/>
                </a:cubicBezTo>
                <a:close/>
              </a:path>
            </a:pathLst>
          </a:custGeom>
          <a:noFill/>
          <a:ln w="12700" cap="flat">
            <a:solidFill>
              <a:srgbClr val="11A74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5" name="Grup 104"/>
          <p:cNvGrpSpPr/>
          <p:nvPr/>
        </p:nvGrpSpPr>
        <p:grpSpPr>
          <a:xfrm>
            <a:off x="9036050" y="679450"/>
            <a:ext cx="1182688" cy="1100138"/>
            <a:chOff x="9036050" y="679450"/>
            <a:chExt cx="1182688" cy="1100138"/>
          </a:xfrm>
        </p:grpSpPr>
        <p:sp>
          <p:nvSpPr>
            <p:cNvPr id="80" name="Freeform 6"/>
            <p:cNvSpPr>
              <a:spLocks/>
            </p:cNvSpPr>
            <p:nvPr/>
          </p:nvSpPr>
          <p:spPr bwMode="auto">
            <a:xfrm>
              <a:off x="9586913" y="1462088"/>
              <a:ext cx="85725" cy="317500"/>
            </a:xfrm>
            <a:custGeom>
              <a:avLst/>
              <a:gdLst>
                <a:gd name="T0" fmla="*/ 28 w 28"/>
                <a:gd name="T1" fmla="*/ 14 h 104"/>
                <a:gd name="T2" fmla="*/ 14 w 28"/>
                <a:gd name="T3" fmla="*/ 0 h 104"/>
                <a:gd name="T4" fmla="*/ 0 w 28"/>
                <a:gd name="T5" fmla="*/ 14 h 104"/>
                <a:gd name="T6" fmla="*/ 0 w 28"/>
                <a:gd name="T7" fmla="*/ 90 h 104"/>
                <a:gd name="T8" fmla="*/ 14 w 28"/>
                <a:gd name="T9" fmla="*/ 104 h 104"/>
                <a:gd name="T10" fmla="*/ 28 w 28"/>
                <a:gd name="T11" fmla="*/ 90 h 104"/>
                <a:gd name="T12" fmla="*/ 28 w 28"/>
                <a:gd name="T13" fmla="*/ 1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4">
                  <a:moveTo>
                    <a:pt x="28" y="14"/>
                  </a:moveTo>
                  <a:cubicBezTo>
                    <a:pt x="28" y="6"/>
                    <a:pt x="21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8"/>
                    <a:pt x="6" y="104"/>
                    <a:pt x="14" y="104"/>
                  </a:cubicBezTo>
                  <a:cubicBezTo>
                    <a:pt x="21" y="104"/>
                    <a:pt x="28" y="98"/>
                    <a:pt x="28" y="90"/>
                  </a:cubicBezTo>
                  <a:lnTo>
                    <a:pt x="28" y="14"/>
                  </a:lnTo>
                  <a:close/>
                </a:path>
              </a:pathLst>
            </a:custGeom>
            <a:noFill/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Freeform 7"/>
            <p:cNvSpPr>
              <a:spLocks noEditPoints="1"/>
            </p:cNvSpPr>
            <p:nvPr/>
          </p:nvSpPr>
          <p:spPr bwMode="auto">
            <a:xfrm>
              <a:off x="9036050" y="679450"/>
              <a:ext cx="1182688" cy="846138"/>
            </a:xfrm>
            <a:custGeom>
              <a:avLst/>
              <a:gdLst>
                <a:gd name="T0" fmla="*/ 360 w 387"/>
                <a:gd name="T1" fmla="*/ 28 h 277"/>
                <a:gd name="T2" fmla="*/ 360 w 387"/>
                <a:gd name="T3" fmla="*/ 249 h 277"/>
                <a:gd name="T4" fmla="*/ 28 w 387"/>
                <a:gd name="T5" fmla="*/ 249 h 277"/>
                <a:gd name="T6" fmla="*/ 28 w 387"/>
                <a:gd name="T7" fmla="*/ 28 h 277"/>
                <a:gd name="T8" fmla="*/ 360 w 387"/>
                <a:gd name="T9" fmla="*/ 28 h 277"/>
                <a:gd name="T10" fmla="*/ 0 w 387"/>
                <a:gd name="T11" fmla="*/ 14 h 277"/>
                <a:gd name="T12" fmla="*/ 0 w 387"/>
                <a:gd name="T13" fmla="*/ 263 h 277"/>
                <a:gd name="T14" fmla="*/ 14 w 387"/>
                <a:gd name="T15" fmla="*/ 277 h 277"/>
                <a:gd name="T16" fmla="*/ 374 w 387"/>
                <a:gd name="T17" fmla="*/ 277 h 277"/>
                <a:gd name="T18" fmla="*/ 387 w 387"/>
                <a:gd name="T19" fmla="*/ 263 h 277"/>
                <a:gd name="T20" fmla="*/ 387 w 387"/>
                <a:gd name="T21" fmla="*/ 14 h 277"/>
                <a:gd name="T22" fmla="*/ 374 w 387"/>
                <a:gd name="T23" fmla="*/ 0 h 277"/>
                <a:gd name="T24" fmla="*/ 14 w 387"/>
                <a:gd name="T25" fmla="*/ 0 h 277"/>
                <a:gd name="T26" fmla="*/ 0 w 387"/>
                <a:gd name="T27" fmla="*/ 1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277">
                  <a:moveTo>
                    <a:pt x="360" y="28"/>
                  </a:moveTo>
                  <a:cubicBezTo>
                    <a:pt x="360" y="249"/>
                    <a:pt x="360" y="249"/>
                    <a:pt x="360" y="249"/>
                  </a:cubicBezTo>
                  <a:cubicBezTo>
                    <a:pt x="28" y="249"/>
                    <a:pt x="28" y="249"/>
                    <a:pt x="28" y="249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360" y="28"/>
                  </a:lnTo>
                  <a:close/>
                  <a:moveTo>
                    <a:pt x="0" y="14"/>
                  </a:moveTo>
                  <a:cubicBezTo>
                    <a:pt x="0" y="263"/>
                    <a:pt x="0" y="263"/>
                    <a:pt x="0" y="263"/>
                  </a:cubicBezTo>
                  <a:cubicBezTo>
                    <a:pt x="0" y="271"/>
                    <a:pt x="6" y="277"/>
                    <a:pt x="14" y="277"/>
                  </a:cubicBezTo>
                  <a:cubicBezTo>
                    <a:pt x="374" y="277"/>
                    <a:pt x="374" y="277"/>
                    <a:pt x="374" y="277"/>
                  </a:cubicBezTo>
                  <a:cubicBezTo>
                    <a:pt x="381" y="277"/>
                    <a:pt x="387" y="271"/>
                    <a:pt x="387" y="263"/>
                  </a:cubicBezTo>
                  <a:cubicBezTo>
                    <a:pt x="387" y="14"/>
                    <a:pt x="387" y="14"/>
                    <a:pt x="387" y="14"/>
                  </a:cubicBezTo>
                  <a:cubicBezTo>
                    <a:pt x="387" y="6"/>
                    <a:pt x="381" y="0"/>
                    <a:pt x="37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8"/>
            <p:cNvSpPr>
              <a:spLocks/>
            </p:cNvSpPr>
            <p:nvPr/>
          </p:nvSpPr>
          <p:spPr bwMode="auto">
            <a:xfrm>
              <a:off x="9375775" y="1693863"/>
              <a:ext cx="508000" cy="85725"/>
            </a:xfrm>
            <a:custGeom>
              <a:avLst/>
              <a:gdLst>
                <a:gd name="T0" fmla="*/ 152 w 166"/>
                <a:gd name="T1" fmla="*/ 28 h 28"/>
                <a:gd name="T2" fmla="*/ 166 w 166"/>
                <a:gd name="T3" fmla="*/ 14 h 28"/>
                <a:gd name="T4" fmla="*/ 152 w 166"/>
                <a:gd name="T5" fmla="*/ 0 h 28"/>
                <a:gd name="T6" fmla="*/ 14 w 166"/>
                <a:gd name="T7" fmla="*/ 0 h 28"/>
                <a:gd name="T8" fmla="*/ 0 w 166"/>
                <a:gd name="T9" fmla="*/ 14 h 28"/>
                <a:gd name="T10" fmla="*/ 14 w 166"/>
                <a:gd name="T11" fmla="*/ 28 h 28"/>
                <a:gd name="T12" fmla="*/ 152 w 166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28">
                  <a:moveTo>
                    <a:pt x="152" y="28"/>
                  </a:moveTo>
                  <a:cubicBezTo>
                    <a:pt x="160" y="28"/>
                    <a:pt x="166" y="22"/>
                    <a:pt x="166" y="14"/>
                  </a:cubicBezTo>
                  <a:cubicBezTo>
                    <a:pt x="166" y="6"/>
                    <a:pt x="160" y="0"/>
                    <a:pt x="15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lnTo>
                    <a:pt x="152" y="2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9" name="Grup 88"/>
          <p:cNvGrpSpPr/>
          <p:nvPr/>
        </p:nvGrpSpPr>
        <p:grpSpPr>
          <a:xfrm>
            <a:off x="7480300" y="1782763"/>
            <a:ext cx="1317625" cy="1495425"/>
            <a:chOff x="7480300" y="1782763"/>
            <a:chExt cx="1317625" cy="1495425"/>
          </a:xfrm>
        </p:grpSpPr>
        <p:sp>
          <p:nvSpPr>
            <p:cNvPr id="83" name="Freeform 9"/>
            <p:cNvSpPr>
              <a:spLocks/>
            </p:cNvSpPr>
            <p:nvPr/>
          </p:nvSpPr>
          <p:spPr bwMode="auto">
            <a:xfrm>
              <a:off x="7480300" y="2027238"/>
              <a:ext cx="327025" cy="703263"/>
            </a:xfrm>
            <a:custGeom>
              <a:avLst/>
              <a:gdLst>
                <a:gd name="T0" fmla="*/ 107 w 107"/>
                <a:gd name="T1" fmla="*/ 74 h 230"/>
                <a:gd name="T2" fmla="*/ 71 w 107"/>
                <a:gd name="T3" fmla="*/ 74 h 230"/>
                <a:gd name="T4" fmla="*/ 71 w 107"/>
                <a:gd name="T5" fmla="*/ 51 h 230"/>
                <a:gd name="T6" fmla="*/ 81 w 107"/>
                <a:gd name="T7" fmla="*/ 39 h 230"/>
                <a:gd name="T8" fmla="*/ 107 w 107"/>
                <a:gd name="T9" fmla="*/ 39 h 230"/>
                <a:gd name="T10" fmla="*/ 107 w 107"/>
                <a:gd name="T11" fmla="*/ 0 h 230"/>
                <a:gd name="T12" fmla="*/ 71 w 107"/>
                <a:gd name="T13" fmla="*/ 0 h 230"/>
                <a:gd name="T14" fmla="*/ 23 w 107"/>
                <a:gd name="T15" fmla="*/ 48 h 230"/>
                <a:gd name="T16" fmla="*/ 23 w 107"/>
                <a:gd name="T17" fmla="*/ 74 h 230"/>
                <a:gd name="T18" fmla="*/ 0 w 107"/>
                <a:gd name="T19" fmla="*/ 74 h 230"/>
                <a:gd name="T20" fmla="*/ 0 w 107"/>
                <a:gd name="T21" fmla="*/ 115 h 230"/>
                <a:gd name="T22" fmla="*/ 23 w 107"/>
                <a:gd name="T23" fmla="*/ 115 h 230"/>
                <a:gd name="T24" fmla="*/ 23 w 107"/>
                <a:gd name="T25" fmla="*/ 230 h 230"/>
                <a:gd name="T26" fmla="*/ 71 w 107"/>
                <a:gd name="T27" fmla="*/ 230 h 230"/>
                <a:gd name="T28" fmla="*/ 71 w 107"/>
                <a:gd name="T29" fmla="*/ 115 h 230"/>
                <a:gd name="T30" fmla="*/ 103 w 107"/>
                <a:gd name="T31" fmla="*/ 115 h 230"/>
                <a:gd name="T32" fmla="*/ 107 w 107"/>
                <a:gd name="T33" fmla="*/ 7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230">
                  <a:moveTo>
                    <a:pt x="107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1" y="42"/>
                    <a:pt x="77" y="39"/>
                    <a:pt x="81" y="39"/>
                  </a:cubicBezTo>
                  <a:cubicBezTo>
                    <a:pt x="85" y="39"/>
                    <a:pt x="107" y="39"/>
                    <a:pt x="107" y="39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23" y="29"/>
                    <a:pt x="23" y="48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67"/>
                    <a:pt x="23" y="230"/>
                    <a:pt x="23" y="230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1" y="230"/>
                    <a:pt x="71" y="167"/>
                    <a:pt x="71" y="115"/>
                  </a:cubicBezTo>
                  <a:cubicBezTo>
                    <a:pt x="103" y="115"/>
                    <a:pt x="103" y="115"/>
                    <a:pt x="103" y="115"/>
                  </a:cubicBezTo>
                  <a:lnTo>
                    <a:pt x="107" y="74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" name="Freeform 10"/>
            <p:cNvSpPr>
              <a:spLocks/>
            </p:cNvSpPr>
            <p:nvPr/>
          </p:nvSpPr>
          <p:spPr bwMode="auto">
            <a:xfrm>
              <a:off x="8002588" y="2730500"/>
              <a:ext cx="673100" cy="547688"/>
            </a:xfrm>
            <a:custGeom>
              <a:avLst/>
              <a:gdLst>
                <a:gd name="T0" fmla="*/ 220 w 220"/>
                <a:gd name="T1" fmla="*/ 22 h 179"/>
                <a:gd name="T2" fmla="*/ 194 w 220"/>
                <a:gd name="T3" fmla="*/ 29 h 179"/>
                <a:gd name="T4" fmla="*/ 214 w 220"/>
                <a:gd name="T5" fmla="*/ 4 h 179"/>
                <a:gd name="T6" fmla="*/ 185 w 220"/>
                <a:gd name="T7" fmla="*/ 15 h 179"/>
                <a:gd name="T8" fmla="*/ 152 w 220"/>
                <a:gd name="T9" fmla="*/ 0 h 179"/>
                <a:gd name="T10" fmla="*/ 107 w 220"/>
                <a:gd name="T11" fmla="*/ 45 h 179"/>
                <a:gd name="T12" fmla="*/ 109 w 220"/>
                <a:gd name="T13" fmla="*/ 56 h 179"/>
                <a:gd name="T14" fmla="*/ 16 w 220"/>
                <a:gd name="T15" fmla="*/ 9 h 179"/>
                <a:gd name="T16" fmla="*/ 10 w 220"/>
                <a:gd name="T17" fmla="*/ 31 h 179"/>
                <a:gd name="T18" fmla="*/ 30 w 220"/>
                <a:gd name="T19" fmla="*/ 69 h 179"/>
                <a:gd name="T20" fmla="*/ 9 w 220"/>
                <a:gd name="T21" fmla="*/ 63 h 179"/>
                <a:gd name="T22" fmla="*/ 9 w 220"/>
                <a:gd name="T23" fmla="*/ 64 h 179"/>
                <a:gd name="T24" fmla="*/ 45 w 220"/>
                <a:gd name="T25" fmla="*/ 108 h 179"/>
                <a:gd name="T26" fmla="*/ 33 w 220"/>
                <a:gd name="T27" fmla="*/ 110 h 179"/>
                <a:gd name="T28" fmla="*/ 25 w 220"/>
                <a:gd name="T29" fmla="*/ 109 h 179"/>
                <a:gd name="T30" fmla="*/ 67 w 220"/>
                <a:gd name="T31" fmla="*/ 140 h 179"/>
                <a:gd name="T32" fmla="*/ 11 w 220"/>
                <a:gd name="T33" fmla="*/ 159 h 179"/>
                <a:gd name="T34" fmla="*/ 0 w 220"/>
                <a:gd name="T35" fmla="*/ 159 h 179"/>
                <a:gd name="T36" fmla="*/ 69 w 220"/>
                <a:gd name="T37" fmla="*/ 179 h 179"/>
                <a:gd name="T38" fmla="*/ 198 w 220"/>
                <a:gd name="T39" fmla="*/ 51 h 179"/>
                <a:gd name="T40" fmla="*/ 198 w 220"/>
                <a:gd name="T41" fmla="*/ 45 h 179"/>
                <a:gd name="T42" fmla="*/ 220 w 220"/>
                <a:gd name="T43" fmla="*/ 2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0" h="179">
                  <a:moveTo>
                    <a:pt x="220" y="22"/>
                  </a:moveTo>
                  <a:cubicBezTo>
                    <a:pt x="212" y="25"/>
                    <a:pt x="203" y="28"/>
                    <a:pt x="194" y="29"/>
                  </a:cubicBezTo>
                  <a:cubicBezTo>
                    <a:pt x="203" y="23"/>
                    <a:pt x="211" y="14"/>
                    <a:pt x="214" y="4"/>
                  </a:cubicBezTo>
                  <a:cubicBezTo>
                    <a:pt x="205" y="9"/>
                    <a:pt x="196" y="13"/>
                    <a:pt x="185" y="15"/>
                  </a:cubicBezTo>
                  <a:cubicBezTo>
                    <a:pt x="177" y="6"/>
                    <a:pt x="165" y="0"/>
                    <a:pt x="152" y="0"/>
                  </a:cubicBezTo>
                  <a:cubicBezTo>
                    <a:pt x="128" y="0"/>
                    <a:pt x="107" y="21"/>
                    <a:pt x="107" y="45"/>
                  </a:cubicBezTo>
                  <a:cubicBezTo>
                    <a:pt x="107" y="49"/>
                    <a:pt x="108" y="52"/>
                    <a:pt x="109" y="56"/>
                  </a:cubicBezTo>
                  <a:cubicBezTo>
                    <a:pt x="71" y="54"/>
                    <a:pt x="38" y="36"/>
                    <a:pt x="16" y="9"/>
                  </a:cubicBezTo>
                  <a:cubicBezTo>
                    <a:pt x="12" y="15"/>
                    <a:pt x="10" y="23"/>
                    <a:pt x="10" y="31"/>
                  </a:cubicBezTo>
                  <a:cubicBezTo>
                    <a:pt x="10" y="47"/>
                    <a:pt x="17" y="61"/>
                    <a:pt x="30" y="69"/>
                  </a:cubicBezTo>
                  <a:cubicBezTo>
                    <a:pt x="22" y="69"/>
                    <a:pt x="15" y="67"/>
                    <a:pt x="9" y="63"/>
                  </a:cubicBezTo>
                  <a:cubicBezTo>
                    <a:pt x="9" y="63"/>
                    <a:pt x="9" y="64"/>
                    <a:pt x="9" y="64"/>
                  </a:cubicBezTo>
                  <a:cubicBezTo>
                    <a:pt x="9" y="86"/>
                    <a:pt x="25" y="104"/>
                    <a:pt x="45" y="108"/>
                  </a:cubicBezTo>
                  <a:cubicBezTo>
                    <a:pt x="42" y="109"/>
                    <a:pt x="38" y="110"/>
                    <a:pt x="33" y="110"/>
                  </a:cubicBezTo>
                  <a:cubicBezTo>
                    <a:pt x="31" y="110"/>
                    <a:pt x="28" y="109"/>
                    <a:pt x="25" y="109"/>
                  </a:cubicBezTo>
                  <a:cubicBezTo>
                    <a:pt x="31" y="127"/>
                    <a:pt x="47" y="140"/>
                    <a:pt x="67" y="140"/>
                  </a:cubicBezTo>
                  <a:cubicBezTo>
                    <a:pt x="52" y="152"/>
                    <a:pt x="32" y="159"/>
                    <a:pt x="11" y="159"/>
                  </a:cubicBezTo>
                  <a:cubicBezTo>
                    <a:pt x="7" y="159"/>
                    <a:pt x="4" y="159"/>
                    <a:pt x="0" y="159"/>
                  </a:cubicBezTo>
                  <a:cubicBezTo>
                    <a:pt x="20" y="172"/>
                    <a:pt x="44" y="179"/>
                    <a:pt x="69" y="179"/>
                  </a:cubicBezTo>
                  <a:cubicBezTo>
                    <a:pt x="152" y="179"/>
                    <a:pt x="198" y="110"/>
                    <a:pt x="198" y="51"/>
                  </a:cubicBezTo>
                  <a:cubicBezTo>
                    <a:pt x="198" y="49"/>
                    <a:pt x="198" y="47"/>
                    <a:pt x="198" y="45"/>
                  </a:cubicBezTo>
                  <a:cubicBezTo>
                    <a:pt x="206" y="39"/>
                    <a:pt x="214" y="31"/>
                    <a:pt x="220" y="22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Freeform 11"/>
            <p:cNvSpPr>
              <a:spLocks noEditPoints="1"/>
            </p:cNvSpPr>
            <p:nvPr/>
          </p:nvSpPr>
          <p:spPr bwMode="auto">
            <a:xfrm>
              <a:off x="8339138" y="1930400"/>
              <a:ext cx="311150" cy="311150"/>
            </a:xfrm>
            <a:custGeom>
              <a:avLst/>
              <a:gdLst>
                <a:gd name="T0" fmla="*/ 51 w 102"/>
                <a:gd name="T1" fmla="*/ 0 h 102"/>
                <a:gd name="T2" fmla="*/ 0 w 102"/>
                <a:gd name="T3" fmla="*/ 51 h 102"/>
                <a:gd name="T4" fmla="*/ 51 w 102"/>
                <a:gd name="T5" fmla="*/ 102 h 102"/>
                <a:gd name="T6" fmla="*/ 102 w 102"/>
                <a:gd name="T7" fmla="*/ 51 h 102"/>
                <a:gd name="T8" fmla="*/ 51 w 102"/>
                <a:gd name="T9" fmla="*/ 0 h 102"/>
                <a:gd name="T10" fmla="*/ 51 w 102"/>
                <a:gd name="T11" fmla="*/ 84 h 102"/>
                <a:gd name="T12" fmla="*/ 19 w 102"/>
                <a:gd name="T13" fmla="*/ 51 h 102"/>
                <a:gd name="T14" fmla="*/ 51 w 102"/>
                <a:gd name="T15" fmla="*/ 18 h 102"/>
                <a:gd name="T16" fmla="*/ 84 w 102"/>
                <a:gd name="T17" fmla="*/ 51 h 102"/>
                <a:gd name="T18" fmla="*/ 51 w 102"/>
                <a:gd name="T19" fmla="*/ 8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80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  <a:moveTo>
                    <a:pt x="51" y="84"/>
                  </a:moveTo>
                  <a:cubicBezTo>
                    <a:pt x="33" y="84"/>
                    <a:pt x="19" y="69"/>
                    <a:pt x="19" y="51"/>
                  </a:cubicBezTo>
                  <a:cubicBezTo>
                    <a:pt x="19" y="33"/>
                    <a:pt x="33" y="18"/>
                    <a:pt x="51" y="18"/>
                  </a:cubicBezTo>
                  <a:cubicBezTo>
                    <a:pt x="69" y="18"/>
                    <a:pt x="84" y="33"/>
                    <a:pt x="84" y="51"/>
                  </a:cubicBezTo>
                  <a:cubicBezTo>
                    <a:pt x="84" y="69"/>
                    <a:pt x="69" y="84"/>
                    <a:pt x="51" y="84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12"/>
            <p:cNvSpPr>
              <a:spLocks noChangeArrowheads="1"/>
            </p:cNvSpPr>
            <p:nvPr/>
          </p:nvSpPr>
          <p:spPr bwMode="auto">
            <a:xfrm>
              <a:off x="8623300" y="1890713"/>
              <a:ext cx="69850" cy="69850"/>
            </a:xfrm>
            <a:prstGeom prst="ellipse">
              <a:avLst/>
            </a:pr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Freeform 13"/>
            <p:cNvSpPr>
              <a:spLocks noEditPoints="1"/>
            </p:cNvSpPr>
            <p:nvPr/>
          </p:nvSpPr>
          <p:spPr bwMode="auto">
            <a:xfrm>
              <a:off x="8191500" y="1782763"/>
              <a:ext cx="606425" cy="609600"/>
            </a:xfrm>
            <a:custGeom>
              <a:avLst/>
              <a:gdLst>
                <a:gd name="T0" fmla="*/ 182 w 198"/>
                <a:gd name="T1" fmla="*/ 17 h 199"/>
                <a:gd name="T2" fmla="*/ 140 w 198"/>
                <a:gd name="T3" fmla="*/ 0 h 199"/>
                <a:gd name="T4" fmla="*/ 58 w 198"/>
                <a:gd name="T5" fmla="*/ 0 h 199"/>
                <a:gd name="T6" fmla="*/ 0 w 198"/>
                <a:gd name="T7" fmla="*/ 58 h 199"/>
                <a:gd name="T8" fmla="*/ 0 w 198"/>
                <a:gd name="T9" fmla="*/ 140 h 199"/>
                <a:gd name="T10" fmla="*/ 17 w 198"/>
                <a:gd name="T11" fmla="*/ 183 h 199"/>
                <a:gd name="T12" fmla="*/ 59 w 198"/>
                <a:gd name="T13" fmla="*/ 199 h 199"/>
                <a:gd name="T14" fmla="*/ 140 w 198"/>
                <a:gd name="T15" fmla="*/ 199 h 199"/>
                <a:gd name="T16" fmla="*/ 182 w 198"/>
                <a:gd name="T17" fmla="*/ 183 h 199"/>
                <a:gd name="T18" fmla="*/ 198 w 198"/>
                <a:gd name="T19" fmla="*/ 141 h 199"/>
                <a:gd name="T20" fmla="*/ 198 w 198"/>
                <a:gd name="T21" fmla="*/ 58 h 199"/>
                <a:gd name="T22" fmla="*/ 182 w 198"/>
                <a:gd name="T23" fmla="*/ 17 h 199"/>
                <a:gd name="T24" fmla="*/ 180 w 198"/>
                <a:gd name="T25" fmla="*/ 141 h 199"/>
                <a:gd name="T26" fmla="*/ 169 w 198"/>
                <a:gd name="T27" fmla="*/ 170 h 199"/>
                <a:gd name="T28" fmla="*/ 140 w 198"/>
                <a:gd name="T29" fmla="*/ 180 h 199"/>
                <a:gd name="T30" fmla="*/ 59 w 198"/>
                <a:gd name="T31" fmla="*/ 180 h 199"/>
                <a:gd name="T32" fmla="*/ 29 w 198"/>
                <a:gd name="T33" fmla="*/ 170 h 199"/>
                <a:gd name="T34" fmla="*/ 19 w 198"/>
                <a:gd name="T35" fmla="*/ 140 h 199"/>
                <a:gd name="T36" fmla="*/ 19 w 198"/>
                <a:gd name="T37" fmla="*/ 58 h 199"/>
                <a:gd name="T38" fmla="*/ 29 w 198"/>
                <a:gd name="T39" fmla="*/ 29 h 199"/>
                <a:gd name="T40" fmla="*/ 59 w 198"/>
                <a:gd name="T41" fmla="*/ 19 h 199"/>
                <a:gd name="T42" fmla="*/ 141 w 198"/>
                <a:gd name="T43" fmla="*/ 19 h 199"/>
                <a:gd name="T44" fmla="*/ 170 w 198"/>
                <a:gd name="T45" fmla="*/ 30 h 199"/>
                <a:gd name="T46" fmla="*/ 181 w 198"/>
                <a:gd name="T47" fmla="*/ 58 h 199"/>
                <a:gd name="T48" fmla="*/ 181 w 198"/>
                <a:gd name="T49" fmla="*/ 141 h 199"/>
                <a:gd name="T50" fmla="*/ 180 w 198"/>
                <a:gd name="T51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8" h="199">
                  <a:moveTo>
                    <a:pt x="182" y="17"/>
                  </a:moveTo>
                  <a:cubicBezTo>
                    <a:pt x="172" y="6"/>
                    <a:pt x="157" y="0"/>
                    <a:pt x="14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3" y="0"/>
                    <a:pt x="0" y="24"/>
                    <a:pt x="0" y="58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57"/>
                    <a:pt x="6" y="172"/>
                    <a:pt x="17" y="183"/>
                  </a:cubicBezTo>
                  <a:cubicBezTo>
                    <a:pt x="28" y="193"/>
                    <a:pt x="42" y="199"/>
                    <a:pt x="59" y="199"/>
                  </a:cubicBezTo>
                  <a:cubicBezTo>
                    <a:pt x="140" y="199"/>
                    <a:pt x="140" y="199"/>
                    <a:pt x="140" y="199"/>
                  </a:cubicBezTo>
                  <a:cubicBezTo>
                    <a:pt x="157" y="199"/>
                    <a:pt x="172" y="193"/>
                    <a:pt x="182" y="183"/>
                  </a:cubicBezTo>
                  <a:cubicBezTo>
                    <a:pt x="193" y="173"/>
                    <a:pt x="198" y="158"/>
                    <a:pt x="198" y="141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41"/>
                    <a:pt x="193" y="27"/>
                    <a:pt x="182" y="17"/>
                  </a:cubicBezTo>
                  <a:close/>
                  <a:moveTo>
                    <a:pt x="180" y="141"/>
                  </a:moveTo>
                  <a:cubicBezTo>
                    <a:pt x="180" y="153"/>
                    <a:pt x="176" y="163"/>
                    <a:pt x="169" y="170"/>
                  </a:cubicBezTo>
                  <a:cubicBezTo>
                    <a:pt x="162" y="177"/>
                    <a:pt x="152" y="180"/>
                    <a:pt x="140" y="180"/>
                  </a:cubicBezTo>
                  <a:cubicBezTo>
                    <a:pt x="59" y="180"/>
                    <a:pt x="59" y="180"/>
                    <a:pt x="59" y="180"/>
                  </a:cubicBezTo>
                  <a:cubicBezTo>
                    <a:pt x="47" y="180"/>
                    <a:pt x="37" y="177"/>
                    <a:pt x="29" y="170"/>
                  </a:cubicBezTo>
                  <a:cubicBezTo>
                    <a:pt x="22" y="163"/>
                    <a:pt x="19" y="153"/>
                    <a:pt x="19" y="140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46"/>
                    <a:pt x="22" y="36"/>
                    <a:pt x="29" y="29"/>
                  </a:cubicBezTo>
                  <a:cubicBezTo>
                    <a:pt x="36" y="22"/>
                    <a:pt x="47" y="19"/>
                    <a:pt x="59" y="19"/>
                  </a:cubicBezTo>
                  <a:cubicBezTo>
                    <a:pt x="141" y="19"/>
                    <a:pt x="141" y="19"/>
                    <a:pt x="141" y="19"/>
                  </a:cubicBezTo>
                  <a:cubicBezTo>
                    <a:pt x="153" y="19"/>
                    <a:pt x="163" y="22"/>
                    <a:pt x="170" y="30"/>
                  </a:cubicBezTo>
                  <a:cubicBezTo>
                    <a:pt x="177" y="37"/>
                    <a:pt x="181" y="47"/>
                    <a:pt x="181" y="58"/>
                  </a:cubicBezTo>
                  <a:cubicBezTo>
                    <a:pt x="181" y="141"/>
                    <a:pt x="181" y="141"/>
                    <a:pt x="181" y="141"/>
                  </a:cubicBezTo>
                  <a:lnTo>
                    <a:pt x="180" y="141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8" name="Freeform 14"/>
          <p:cNvSpPr>
            <a:spLocks noEditPoints="1"/>
          </p:cNvSpPr>
          <p:nvPr/>
        </p:nvSpPr>
        <p:spPr bwMode="auto">
          <a:xfrm>
            <a:off x="10501313" y="1689100"/>
            <a:ext cx="987425" cy="1687513"/>
          </a:xfrm>
          <a:custGeom>
            <a:avLst/>
            <a:gdLst>
              <a:gd name="T0" fmla="*/ 254 w 323"/>
              <a:gd name="T1" fmla="*/ 505 h 552"/>
              <a:gd name="T2" fmla="*/ 316 w 323"/>
              <a:gd name="T3" fmla="*/ 83 h 552"/>
              <a:gd name="T4" fmla="*/ 276 w 323"/>
              <a:gd name="T5" fmla="*/ 29 h 552"/>
              <a:gd name="T6" fmla="*/ 123 w 323"/>
              <a:gd name="T7" fmla="*/ 7 h 552"/>
              <a:gd name="T8" fmla="*/ 69 w 323"/>
              <a:gd name="T9" fmla="*/ 47 h 552"/>
              <a:gd name="T10" fmla="*/ 7 w 323"/>
              <a:gd name="T11" fmla="*/ 468 h 552"/>
              <a:gd name="T12" fmla="*/ 47 w 323"/>
              <a:gd name="T13" fmla="*/ 522 h 552"/>
              <a:gd name="T14" fmla="*/ 200 w 323"/>
              <a:gd name="T15" fmla="*/ 545 h 552"/>
              <a:gd name="T16" fmla="*/ 254 w 323"/>
              <a:gd name="T17" fmla="*/ 505 h 552"/>
              <a:gd name="T18" fmla="*/ 147 w 323"/>
              <a:gd name="T19" fmla="*/ 47 h 552"/>
              <a:gd name="T20" fmla="*/ 143 w 323"/>
              <a:gd name="T21" fmla="*/ 41 h 552"/>
              <a:gd name="T22" fmla="*/ 144 w 323"/>
              <a:gd name="T23" fmla="*/ 36 h 552"/>
              <a:gd name="T24" fmla="*/ 150 w 323"/>
              <a:gd name="T25" fmla="*/ 32 h 552"/>
              <a:gd name="T26" fmla="*/ 243 w 323"/>
              <a:gd name="T27" fmla="*/ 45 h 552"/>
              <a:gd name="T28" fmla="*/ 247 w 323"/>
              <a:gd name="T29" fmla="*/ 51 h 552"/>
              <a:gd name="T30" fmla="*/ 246 w 323"/>
              <a:gd name="T31" fmla="*/ 56 h 552"/>
              <a:gd name="T32" fmla="*/ 240 w 323"/>
              <a:gd name="T33" fmla="*/ 61 h 552"/>
              <a:gd name="T34" fmla="*/ 147 w 323"/>
              <a:gd name="T35" fmla="*/ 47 h 552"/>
              <a:gd name="T36" fmla="*/ 38 w 323"/>
              <a:gd name="T37" fmla="*/ 431 h 552"/>
              <a:gd name="T38" fmla="*/ 93 w 323"/>
              <a:gd name="T39" fmla="*/ 60 h 552"/>
              <a:gd name="T40" fmla="*/ 289 w 323"/>
              <a:gd name="T41" fmla="*/ 89 h 552"/>
              <a:gd name="T42" fmla="*/ 234 w 323"/>
              <a:gd name="T43" fmla="*/ 460 h 552"/>
              <a:gd name="T44" fmla="*/ 38 w 323"/>
              <a:gd name="T45" fmla="*/ 431 h 552"/>
              <a:gd name="T46" fmla="*/ 112 w 323"/>
              <a:gd name="T47" fmla="*/ 490 h 552"/>
              <a:gd name="T48" fmla="*/ 132 w 323"/>
              <a:gd name="T49" fmla="*/ 475 h 552"/>
              <a:gd name="T50" fmla="*/ 147 w 323"/>
              <a:gd name="T51" fmla="*/ 495 h 552"/>
              <a:gd name="T52" fmla="*/ 127 w 323"/>
              <a:gd name="T53" fmla="*/ 510 h 552"/>
              <a:gd name="T54" fmla="*/ 112 w 323"/>
              <a:gd name="T55" fmla="*/ 49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3" h="552">
                <a:moveTo>
                  <a:pt x="254" y="505"/>
                </a:moveTo>
                <a:cubicBezTo>
                  <a:pt x="316" y="83"/>
                  <a:pt x="316" y="83"/>
                  <a:pt x="316" y="83"/>
                </a:cubicBezTo>
                <a:cubicBezTo>
                  <a:pt x="323" y="36"/>
                  <a:pt x="276" y="29"/>
                  <a:pt x="276" y="29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7"/>
                  <a:pt x="75" y="0"/>
                  <a:pt x="69" y="47"/>
                </a:cubicBezTo>
                <a:cubicBezTo>
                  <a:pt x="7" y="468"/>
                  <a:pt x="7" y="468"/>
                  <a:pt x="7" y="468"/>
                </a:cubicBezTo>
                <a:cubicBezTo>
                  <a:pt x="0" y="515"/>
                  <a:pt x="47" y="522"/>
                  <a:pt x="47" y="522"/>
                </a:cubicBezTo>
                <a:cubicBezTo>
                  <a:pt x="200" y="545"/>
                  <a:pt x="200" y="545"/>
                  <a:pt x="200" y="545"/>
                </a:cubicBezTo>
                <a:cubicBezTo>
                  <a:pt x="200" y="545"/>
                  <a:pt x="247" y="552"/>
                  <a:pt x="254" y="505"/>
                </a:cubicBezTo>
                <a:close/>
                <a:moveTo>
                  <a:pt x="147" y="47"/>
                </a:moveTo>
                <a:cubicBezTo>
                  <a:pt x="145" y="47"/>
                  <a:pt x="143" y="44"/>
                  <a:pt x="143" y="41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3"/>
                  <a:pt x="147" y="31"/>
                  <a:pt x="150" y="32"/>
                </a:cubicBezTo>
                <a:cubicBezTo>
                  <a:pt x="243" y="45"/>
                  <a:pt x="243" y="45"/>
                  <a:pt x="243" y="45"/>
                </a:cubicBezTo>
                <a:cubicBezTo>
                  <a:pt x="245" y="46"/>
                  <a:pt x="247" y="48"/>
                  <a:pt x="247" y="51"/>
                </a:cubicBezTo>
                <a:cubicBezTo>
                  <a:pt x="246" y="56"/>
                  <a:pt x="246" y="56"/>
                  <a:pt x="246" y="56"/>
                </a:cubicBezTo>
                <a:cubicBezTo>
                  <a:pt x="246" y="59"/>
                  <a:pt x="243" y="61"/>
                  <a:pt x="240" y="61"/>
                </a:cubicBezTo>
                <a:lnTo>
                  <a:pt x="147" y="47"/>
                </a:lnTo>
                <a:close/>
                <a:moveTo>
                  <a:pt x="38" y="431"/>
                </a:moveTo>
                <a:cubicBezTo>
                  <a:pt x="93" y="60"/>
                  <a:pt x="93" y="60"/>
                  <a:pt x="93" y="60"/>
                </a:cubicBezTo>
                <a:cubicBezTo>
                  <a:pt x="289" y="89"/>
                  <a:pt x="289" y="89"/>
                  <a:pt x="289" y="89"/>
                </a:cubicBezTo>
                <a:cubicBezTo>
                  <a:pt x="234" y="460"/>
                  <a:pt x="234" y="460"/>
                  <a:pt x="234" y="460"/>
                </a:cubicBezTo>
                <a:lnTo>
                  <a:pt x="38" y="431"/>
                </a:lnTo>
                <a:close/>
                <a:moveTo>
                  <a:pt x="112" y="490"/>
                </a:moveTo>
                <a:cubicBezTo>
                  <a:pt x="113" y="480"/>
                  <a:pt x="122" y="473"/>
                  <a:pt x="132" y="475"/>
                </a:cubicBezTo>
                <a:cubicBezTo>
                  <a:pt x="142" y="476"/>
                  <a:pt x="148" y="485"/>
                  <a:pt x="147" y="495"/>
                </a:cubicBezTo>
                <a:cubicBezTo>
                  <a:pt x="146" y="505"/>
                  <a:pt x="137" y="511"/>
                  <a:pt x="127" y="510"/>
                </a:cubicBezTo>
                <a:cubicBezTo>
                  <a:pt x="117" y="508"/>
                  <a:pt x="110" y="499"/>
                  <a:pt x="112" y="490"/>
                </a:cubicBezTo>
                <a:close/>
              </a:path>
            </a:pathLst>
          </a:custGeom>
          <a:noFill/>
          <a:ln w="12700" cap="flat">
            <a:solidFill>
              <a:srgbClr val="FAB52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2" name="AutoShape 16"/>
          <p:cNvSpPr>
            <a:spLocks noChangeAspect="1" noChangeArrowheads="1" noTextEdit="1"/>
          </p:cNvSpPr>
          <p:nvPr/>
        </p:nvSpPr>
        <p:spPr bwMode="auto">
          <a:xfrm>
            <a:off x="696913" y="1231900"/>
            <a:ext cx="257175" cy="467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Line 18"/>
          <p:cNvSpPr>
            <a:spLocks noChangeShapeType="1"/>
          </p:cNvSpPr>
          <p:nvPr/>
        </p:nvSpPr>
        <p:spPr bwMode="auto">
          <a:xfrm>
            <a:off x="825501" y="1161349"/>
            <a:ext cx="0" cy="3733114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4" name="Grup 103"/>
          <p:cNvGrpSpPr/>
          <p:nvPr/>
        </p:nvGrpSpPr>
        <p:grpSpPr>
          <a:xfrm>
            <a:off x="723901" y="1270588"/>
            <a:ext cx="203200" cy="3488698"/>
            <a:chOff x="723901" y="1270588"/>
            <a:chExt cx="203200" cy="3488698"/>
          </a:xfrm>
        </p:grpSpPr>
        <p:sp>
          <p:nvSpPr>
            <p:cNvPr id="94" name="Oval 19"/>
            <p:cNvSpPr>
              <a:spLocks noChangeArrowheads="1"/>
            </p:cNvSpPr>
            <p:nvPr/>
          </p:nvSpPr>
          <p:spPr bwMode="auto">
            <a:xfrm>
              <a:off x="723901" y="127058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20"/>
            <p:cNvSpPr>
              <a:spLocks noChangeArrowheads="1"/>
            </p:cNvSpPr>
            <p:nvPr/>
          </p:nvSpPr>
          <p:spPr bwMode="auto">
            <a:xfrm>
              <a:off x="723901" y="1672504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21"/>
            <p:cNvSpPr>
              <a:spLocks noChangeArrowheads="1"/>
            </p:cNvSpPr>
            <p:nvPr/>
          </p:nvSpPr>
          <p:spPr bwMode="auto">
            <a:xfrm>
              <a:off x="723901" y="2106782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22"/>
            <p:cNvSpPr>
              <a:spLocks noChangeArrowheads="1"/>
            </p:cNvSpPr>
            <p:nvPr/>
          </p:nvSpPr>
          <p:spPr bwMode="auto">
            <a:xfrm>
              <a:off x="723901" y="25181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23"/>
            <p:cNvSpPr>
              <a:spLocks noChangeArrowheads="1"/>
            </p:cNvSpPr>
            <p:nvPr/>
          </p:nvSpPr>
          <p:spPr bwMode="auto">
            <a:xfrm>
              <a:off x="723901" y="2924904"/>
              <a:ext cx="203200" cy="196850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Oval 24"/>
            <p:cNvSpPr>
              <a:spLocks noChangeArrowheads="1"/>
            </p:cNvSpPr>
            <p:nvPr/>
          </p:nvSpPr>
          <p:spPr bwMode="auto">
            <a:xfrm>
              <a:off x="723901" y="332682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Oval 25"/>
            <p:cNvSpPr>
              <a:spLocks noChangeArrowheads="1"/>
            </p:cNvSpPr>
            <p:nvPr/>
          </p:nvSpPr>
          <p:spPr bwMode="auto">
            <a:xfrm>
              <a:off x="723901" y="3753729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Oval 26"/>
            <p:cNvSpPr>
              <a:spLocks noChangeArrowheads="1"/>
            </p:cNvSpPr>
            <p:nvPr/>
          </p:nvSpPr>
          <p:spPr bwMode="auto">
            <a:xfrm>
              <a:off x="723901" y="414603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27"/>
            <p:cNvSpPr>
              <a:spLocks noChangeArrowheads="1"/>
            </p:cNvSpPr>
            <p:nvPr/>
          </p:nvSpPr>
          <p:spPr bwMode="auto">
            <a:xfrm>
              <a:off x="723901" y="45640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3" name="Dikdörtgen 102"/>
          <p:cNvSpPr/>
          <p:nvPr/>
        </p:nvSpPr>
        <p:spPr>
          <a:xfrm>
            <a:off x="1012825" y="1076730"/>
            <a:ext cx="6096000" cy="383181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bağımlılığının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elirtileri 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Kimler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risk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ltında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 süreci nasıl başlar?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Adım adım </a:t>
            </a:r>
            <a:r>
              <a:rPr lang="tr-TR" b="1">
                <a:solidFill>
                  <a:schemeClr val="tx1">
                    <a:lumMod val="65000"/>
                    <a:lumOff val="35000"/>
                  </a:schemeClr>
                </a:solidFill>
              </a:rPr>
              <a:t>t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eknoloji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ağımlılığı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Teknolojik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bağımlılıklar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ile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ilişkiniz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asıl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lmalı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Kendinizi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test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din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 Evet mi, Hayır mı?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bağımlısı olmamak için…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4917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25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25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250"/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50"/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75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250"/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250"/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5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250"/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25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5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9" grpId="0" animBg="1"/>
      <p:bldP spid="88" grpId="0" animBg="1"/>
      <p:bldP spid="93" grpId="0" animBg="1"/>
      <p:bldP spid="103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500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 zarar görür, yalnızlaşır.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980322" cy="517360"/>
            <a:chOff x="777917" y="3410441"/>
            <a:chExt cx="398032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3349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Kendimi çok yalnız hissediyorum!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4000" r="-1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37076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8365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740192" cy="781882"/>
            <a:chOff x="777917" y="3410441"/>
            <a:chExt cx="3740192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393365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Daha yeni yatmıştık! Ne zaman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 oldu?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43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79720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5402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Ailesinden uzaklaşır, yeme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864265" cy="781882"/>
            <a:chOff x="777917" y="3410441"/>
            <a:chExt cx="3864265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517438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Anne, yemeğimi odamda yesem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olur mu?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000" t="-12000" r="-92000" b="-2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88348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051912" y="568325"/>
            <a:ext cx="60882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Teknolojik Bağımlılıklar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73990" y="2165902"/>
            <a:ext cx="8044020" cy="1800000"/>
          </a:xfrm>
          <a:prstGeom prst="rect">
            <a:avLst/>
          </a:prstGeom>
        </p:spPr>
      </p:pic>
      <p:sp>
        <p:nvSpPr>
          <p:cNvPr id="2092" name="Freeform 5"/>
          <p:cNvSpPr>
            <a:spLocks/>
          </p:cNvSpPr>
          <p:nvPr/>
        </p:nvSpPr>
        <p:spPr bwMode="auto">
          <a:xfrm>
            <a:off x="588963" y="2997200"/>
            <a:ext cx="11017250" cy="130175"/>
          </a:xfrm>
          <a:custGeom>
            <a:avLst/>
            <a:gdLst>
              <a:gd name="T0" fmla="*/ 2919 w 2935"/>
              <a:gd name="T1" fmla="*/ 32 h 32"/>
              <a:gd name="T2" fmla="*/ 16 w 2935"/>
              <a:gd name="T3" fmla="*/ 32 h 32"/>
              <a:gd name="T4" fmla="*/ 0 w 2935"/>
              <a:gd name="T5" fmla="*/ 16 h 32"/>
              <a:gd name="T6" fmla="*/ 16 w 2935"/>
              <a:gd name="T7" fmla="*/ 0 h 32"/>
              <a:gd name="T8" fmla="*/ 2919 w 2935"/>
              <a:gd name="T9" fmla="*/ 0 h 32"/>
              <a:gd name="T10" fmla="*/ 2935 w 2935"/>
              <a:gd name="T11" fmla="*/ 16 h 32"/>
              <a:gd name="T12" fmla="*/ 2919 w 2935"/>
              <a:gd name="T1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35" h="32">
                <a:moveTo>
                  <a:pt x="2919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25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2919" y="0"/>
                  <a:pt x="2919" y="0"/>
                  <a:pt x="2919" y="0"/>
                </a:cubicBezTo>
                <a:cubicBezTo>
                  <a:pt x="2927" y="0"/>
                  <a:pt x="2935" y="7"/>
                  <a:pt x="2935" y="16"/>
                </a:cubicBezTo>
                <a:cubicBezTo>
                  <a:pt x="2935" y="25"/>
                  <a:pt x="2927" y="32"/>
                  <a:pt x="2919" y="32"/>
                </a:cubicBez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3" name="Resim 20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68944" y="2255902"/>
            <a:ext cx="1620000" cy="1620000"/>
          </a:xfrm>
          <a:prstGeom prst="rect">
            <a:avLst/>
          </a:prstGeom>
        </p:spPr>
      </p:pic>
      <p:pic>
        <p:nvPicPr>
          <p:cNvPr id="2097" name="Resim 209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38634" y="2260222"/>
            <a:ext cx="1628901" cy="162000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317225" y="2263807"/>
            <a:ext cx="1628901" cy="162000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05441" y="2263807"/>
            <a:ext cx="1628901" cy="1620000"/>
          </a:xfrm>
          <a:prstGeom prst="rect">
            <a:avLst/>
          </a:prstGeom>
        </p:spPr>
      </p:pic>
      <p:sp>
        <p:nvSpPr>
          <p:cNvPr id="97" name="Metin kutusu 96"/>
          <p:cNvSpPr txBox="1"/>
          <p:nvPr/>
        </p:nvSpPr>
        <p:spPr>
          <a:xfrm>
            <a:off x="2320943" y="4079258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E61F4F"/>
                </a:solidFill>
              </a:rPr>
              <a:t>İNTERNET VE</a:t>
            </a:r>
          </a:p>
          <a:p>
            <a:pPr algn="ctr"/>
            <a:r>
              <a:rPr lang="tr-TR" sz="1400" b="1" dirty="0">
                <a:solidFill>
                  <a:srgbClr val="E61F4F"/>
                </a:solidFill>
              </a:rPr>
              <a:t>SOSYAL MEDYA</a:t>
            </a:r>
          </a:p>
        </p:txBody>
      </p:sp>
      <p:sp>
        <p:nvSpPr>
          <p:cNvPr id="98" name="Metin kutusu 97"/>
          <p:cNvSpPr txBox="1"/>
          <p:nvPr/>
        </p:nvSpPr>
        <p:spPr>
          <a:xfrm>
            <a:off x="4575872" y="4078555"/>
            <a:ext cx="9544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231F20"/>
                </a:solidFill>
              </a:rPr>
              <a:t>TELEFON</a:t>
            </a:r>
          </a:p>
          <a:p>
            <a:pPr algn="ctr"/>
            <a:r>
              <a:rPr lang="tr-TR" sz="1400" b="1" dirty="0">
                <a:solidFill>
                  <a:srgbClr val="231F20"/>
                </a:solidFill>
              </a:rPr>
              <a:t>VE TABLET</a:t>
            </a:r>
          </a:p>
        </p:txBody>
      </p:sp>
      <p:sp>
        <p:nvSpPr>
          <p:cNvPr id="99" name="Metin kutusu 98"/>
          <p:cNvSpPr txBox="1"/>
          <p:nvPr/>
        </p:nvSpPr>
        <p:spPr>
          <a:xfrm>
            <a:off x="6622997" y="4078839"/>
            <a:ext cx="11305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FAB529"/>
                </a:solidFill>
              </a:rPr>
              <a:t>OYUN</a:t>
            </a:r>
          </a:p>
          <a:p>
            <a:pPr algn="ctr"/>
            <a:r>
              <a:rPr lang="tr-TR" sz="1400" b="1" dirty="0">
                <a:solidFill>
                  <a:srgbClr val="FAB529"/>
                </a:solidFill>
              </a:rPr>
              <a:t>KONSOLLARI</a:t>
            </a:r>
          </a:p>
        </p:txBody>
      </p:sp>
      <p:sp>
        <p:nvSpPr>
          <p:cNvPr id="100" name="Metin kutusu 99"/>
          <p:cNvSpPr txBox="1"/>
          <p:nvPr/>
        </p:nvSpPr>
        <p:spPr>
          <a:xfrm>
            <a:off x="8604419" y="4078136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11A74F"/>
                </a:solidFill>
              </a:rPr>
              <a:t>BİLGİSAYAR</a:t>
            </a:r>
          </a:p>
          <a:p>
            <a:pPr algn="ctr"/>
            <a:r>
              <a:rPr lang="tr-TR" sz="1400" b="1" dirty="0">
                <a:solidFill>
                  <a:srgbClr val="11A74F"/>
                </a:solidFill>
              </a:rPr>
              <a:t>VE TELEVİZYON</a:t>
            </a:r>
          </a:p>
        </p:txBody>
      </p:sp>
    </p:spTree>
    <p:extLst>
      <p:ext uri="{BB962C8B-B14F-4D97-AF65-F5344CB8AC3E}">
        <p14:creationId xmlns:p14="http://schemas.microsoft.com/office/powerpoint/2010/main" val="3459887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7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2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092" grpId="0" animBg="1"/>
      <p:bldP spid="97" grpId="0"/>
      <p:bldP spid="98" grpId="0"/>
      <p:bldP spid="99" grpId="0"/>
      <p:bldP spid="10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24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32671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Sosyal Medya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Bağımlılık 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411773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hayatınızın önüne geçiyorsa,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Canınız sıkılınca aklınıza gelen ilk seçenekse,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Sürekli bir şeyler paylaşma ihtiyacı duyuyorsanız,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Aşırı zaman alıyor, ulaşılamadığında huzursuzluk oluşturuyorsa,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Günlük hayatınızın ve sorumluluklarınızın aksamasına sebep oluyorsa,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arkadaşlıkların yerini sanal arkadaşlıklar ve takipçiler alıyorsa,</a:t>
            </a:r>
          </a:p>
          <a:p>
            <a:r>
              <a:rPr lang="tr-TR" sz="2000" dirty="0">
                <a:solidFill>
                  <a:srgbClr val="E61F4F"/>
                </a:solidFill>
              </a:rPr>
              <a:t>... sosyal medya bağımlısı olabilirsiniz.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1690754"/>
            <a:chOff x="833438" y="2416175"/>
            <a:chExt cx="177800" cy="1690754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0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2641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3" name="Oval 10"/>
            <p:cNvSpPr>
              <a:spLocks noChangeArrowheads="1"/>
            </p:cNvSpPr>
            <p:nvPr/>
          </p:nvSpPr>
          <p:spPr bwMode="auto">
            <a:xfrm>
              <a:off x="833438" y="3935479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92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88630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2111" grpId="0" uiExpand="1" build="p"/>
      <p:bldP spid="9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25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5742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Oyunlar Bağımlılık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829836" cy="25545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Giderek oyun başında daha fazla zaman geçiriyorsanız,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 başında geçirilen süreyle ilgili tartışmalar yaşıyorsanız,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ya da arkadaşlarla birlikte vakit geçirmek yerine oyun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oynamayı tercih ediyorsanız,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Oyunlarda alınan başarı ve ilerlemeleri gerçek hayattaki başarılardan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önemsemeye başlıyorsanız, 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Fazla oyun oynamak yüzünden notlarınız düşüyorsa, devamsızlık sorunları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yaşıyor ve uykusuz kalıyorsanız, </a:t>
            </a:r>
            <a:r>
              <a:rPr lang="tr-TR" sz="2000" dirty="0">
                <a:solidFill>
                  <a:srgbClr val="E61F4F"/>
                </a:solidFill>
              </a:rPr>
              <a:t>oyun bağımlısı olabilirsiniz!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2007341"/>
            <a:chOff x="833438" y="2416175"/>
            <a:chExt cx="177800" cy="200734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62864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425206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593191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uiExpand="1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8" name="Grup 2087"/>
          <p:cNvGrpSpPr/>
          <p:nvPr/>
        </p:nvGrpSpPr>
        <p:grpSpPr>
          <a:xfrm>
            <a:off x="10422649" y="853988"/>
            <a:ext cx="1775701" cy="4629456"/>
            <a:chOff x="10190163" y="568325"/>
            <a:chExt cx="2008187" cy="5235575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1045825" y="1470025"/>
              <a:ext cx="1152525" cy="2714625"/>
            </a:xfrm>
            <a:custGeom>
              <a:avLst/>
              <a:gdLst>
                <a:gd name="T0" fmla="*/ 0 w 375"/>
                <a:gd name="T1" fmla="*/ 352 h 885"/>
                <a:gd name="T2" fmla="*/ 94 w 375"/>
                <a:gd name="T3" fmla="*/ 590 h 885"/>
                <a:gd name="T4" fmla="*/ 199 w 375"/>
                <a:gd name="T5" fmla="*/ 775 h 885"/>
                <a:gd name="T6" fmla="*/ 200 w 375"/>
                <a:gd name="T7" fmla="*/ 777 h 885"/>
                <a:gd name="T8" fmla="*/ 220 w 375"/>
                <a:gd name="T9" fmla="*/ 859 h 885"/>
                <a:gd name="T10" fmla="*/ 252 w 375"/>
                <a:gd name="T11" fmla="*/ 885 h 885"/>
                <a:gd name="T12" fmla="*/ 252 w 375"/>
                <a:gd name="T13" fmla="*/ 885 h 885"/>
                <a:gd name="T14" fmla="*/ 374 w 375"/>
                <a:gd name="T15" fmla="*/ 885 h 885"/>
                <a:gd name="T16" fmla="*/ 375 w 375"/>
                <a:gd name="T17" fmla="*/ 885 h 885"/>
                <a:gd name="T18" fmla="*/ 375 w 375"/>
                <a:gd name="T19" fmla="*/ 820 h 885"/>
                <a:gd name="T20" fmla="*/ 374 w 375"/>
                <a:gd name="T21" fmla="*/ 820 h 885"/>
                <a:gd name="T22" fmla="*/ 278 w 375"/>
                <a:gd name="T23" fmla="*/ 821 h 885"/>
                <a:gd name="T24" fmla="*/ 260 w 375"/>
                <a:gd name="T25" fmla="*/ 756 h 885"/>
                <a:gd name="T26" fmla="*/ 260 w 375"/>
                <a:gd name="T27" fmla="*/ 753 h 885"/>
                <a:gd name="T28" fmla="*/ 146 w 375"/>
                <a:gd name="T29" fmla="*/ 553 h 885"/>
                <a:gd name="T30" fmla="*/ 64 w 375"/>
                <a:gd name="T31" fmla="*/ 352 h 885"/>
                <a:gd name="T32" fmla="*/ 375 w 375"/>
                <a:gd name="T33" fmla="*/ 64 h 885"/>
                <a:gd name="T34" fmla="*/ 375 w 375"/>
                <a:gd name="T35" fmla="*/ 0 h 885"/>
                <a:gd name="T36" fmla="*/ 374 w 375"/>
                <a:gd name="T37" fmla="*/ 0 h 885"/>
                <a:gd name="T38" fmla="*/ 0 w 375"/>
                <a:gd name="T39" fmla="*/ 352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5" h="885">
                  <a:moveTo>
                    <a:pt x="0" y="352"/>
                  </a:moveTo>
                  <a:cubicBezTo>
                    <a:pt x="0" y="461"/>
                    <a:pt x="45" y="524"/>
                    <a:pt x="94" y="590"/>
                  </a:cubicBezTo>
                  <a:cubicBezTo>
                    <a:pt x="129" y="639"/>
                    <a:pt x="168" y="694"/>
                    <a:pt x="199" y="775"/>
                  </a:cubicBezTo>
                  <a:cubicBezTo>
                    <a:pt x="200" y="777"/>
                    <a:pt x="200" y="777"/>
                    <a:pt x="200" y="777"/>
                  </a:cubicBezTo>
                  <a:cubicBezTo>
                    <a:pt x="202" y="785"/>
                    <a:pt x="216" y="837"/>
                    <a:pt x="220" y="859"/>
                  </a:cubicBezTo>
                  <a:cubicBezTo>
                    <a:pt x="223" y="874"/>
                    <a:pt x="237" y="885"/>
                    <a:pt x="252" y="885"/>
                  </a:cubicBezTo>
                  <a:cubicBezTo>
                    <a:pt x="252" y="885"/>
                    <a:pt x="252" y="885"/>
                    <a:pt x="252" y="885"/>
                  </a:cubicBezTo>
                  <a:cubicBezTo>
                    <a:pt x="374" y="885"/>
                    <a:pt x="374" y="885"/>
                    <a:pt x="374" y="885"/>
                  </a:cubicBezTo>
                  <a:cubicBezTo>
                    <a:pt x="375" y="885"/>
                    <a:pt x="375" y="885"/>
                    <a:pt x="375" y="885"/>
                  </a:cubicBezTo>
                  <a:cubicBezTo>
                    <a:pt x="375" y="820"/>
                    <a:pt x="375" y="820"/>
                    <a:pt x="375" y="820"/>
                  </a:cubicBezTo>
                  <a:cubicBezTo>
                    <a:pt x="374" y="820"/>
                    <a:pt x="374" y="820"/>
                    <a:pt x="374" y="820"/>
                  </a:cubicBezTo>
                  <a:cubicBezTo>
                    <a:pt x="278" y="821"/>
                    <a:pt x="278" y="821"/>
                    <a:pt x="278" y="821"/>
                  </a:cubicBezTo>
                  <a:cubicBezTo>
                    <a:pt x="271" y="795"/>
                    <a:pt x="263" y="765"/>
                    <a:pt x="260" y="756"/>
                  </a:cubicBezTo>
                  <a:cubicBezTo>
                    <a:pt x="260" y="756"/>
                    <a:pt x="260" y="754"/>
                    <a:pt x="260" y="753"/>
                  </a:cubicBezTo>
                  <a:cubicBezTo>
                    <a:pt x="225" y="663"/>
                    <a:pt x="183" y="604"/>
                    <a:pt x="146" y="553"/>
                  </a:cubicBezTo>
                  <a:cubicBezTo>
                    <a:pt x="100" y="490"/>
                    <a:pt x="64" y="440"/>
                    <a:pt x="64" y="352"/>
                  </a:cubicBezTo>
                  <a:cubicBezTo>
                    <a:pt x="64" y="188"/>
                    <a:pt x="198" y="64"/>
                    <a:pt x="375" y="64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0"/>
                    <a:pt x="375" y="0"/>
                    <a:pt x="374" y="0"/>
                  </a:cubicBezTo>
                  <a:cubicBezTo>
                    <a:pt x="161" y="0"/>
                    <a:pt x="0" y="151"/>
                    <a:pt x="0" y="352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5" name="Freeform 6"/>
            <p:cNvSpPr>
              <a:spLocks/>
            </p:cNvSpPr>
            <p:nvPr/>
          </p:nvSpPr>
          <p:spPr bwMode="auto">
            <a:xfrm>
              <a:off x="10190163" y="568325"/>
              <a:ext cx="2008187" cy="5235575"/>
            </a:xfrm>
            <a:custGeom>
              <a:avLst/>
              <a:gdLst>
                <a:gd name="T0" fmla="*/ 653 w 653"/>
                <a:gd name="T1" fmla="*/ 1636 h 1707"/>
                <a:gd name="T2" fmla="*/ 653 w 653"/>
                <a:gd name="T3" fmla="*/ 1636 h 1707"/>
                <a:gd name="T4" fmla="*/ 608 w 653"/>
                <a:gd name="T5" fmla="*/ 1607 h 1707"/>
                <a:gd name="T6" fmla="*/ 255 w 653"/>
                <a:gd name="T7" fmla="*/ 1351 h 1707"/>
                <a:gd name="T8" fmla="*/ 65 w 653"/>
                <a:gd name="T9" fmla="*/ 1022 h 1707"/>
                <a:gd name="T10" fmla="*/ 65 w 653"/>
                <a:gd name="T11" fmla="*/ 287 h 1707"/>
                <a:gd name="T12" fmla="*/ 653 w 653"/>
                <a:gd name="T13" fmla="*/ 67 h 1707"/>
                <a:gd name="T14" fmla="*/ 653 w 653"/>
                <a:gd name="T15" fmla="*/ 67 h 1707"/>
                <a:gd name="T16" fmla="*/ 653 w 653"/>
                <a:gd name="T17" fmla="*/ 0 h 1707"/>
                <a:gd name="T18" fmla="*/ 641 w 653"/>
                <a:gd name="T19" fmla="*/ 2 h 1707"/>
                <a:gd name="T20" fmla="*/ 21 w 653"/>
                <a:gd name="T21" fmla="*/ 235 h 1707"/>
                <a:gd name="T22" fmla="*/ 0 w 653"/>
                <a:gd name="T23" fmla="*/ 265 h 1707"/>
                <a:gd name="T24" fmla="*/ 0 w 653"/>
                <a:gd name="T25" fmla="*/ 1022 h 1707"/>
                <a:gd name="T26" fmla="*/ 212 w 653"/>
                <a:gd name="T27" fmla="*/ 1399 h 1707"/>
                <a:gd name="T28" fmla="*/ 573 w 653"/>
                <a:gd name="T29" fmla="*/ 1660 h 1707"/>
                <a:gd name="T30" fmla="*/ 635 w 653"/>
                <a:gd name="T31" fmla="*/ 1701 h 1707"/>
                <a:gd name="T32" fmla="*/ 653 w 653"/>
                <a:gd name="T33" fmla="*/ 1707 h 1707"/>
                <a:gd name="T34" fmla="*/ 653 w 653"/>
                <a:gd name="T35" fmla="*/ 1707 h 1707"/>
                <a:gd name="T36" fmla="*/ 653 w 653"/>
                <a:gd name="T37" fmla="*/ 1636 h 1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3" h="1707">
                  <a:moveTo>
                    <a:pt x="653" y="1636"/>
                  </a:moveTo>
                  <a:cubicBezTo>
                    <a:pt x="653" y="1636"/>
                    <a:pt x="653" y="1636"/>
                    <a:pt x="653" y="1636"/>
                  </a:cubicBezTo>
                  <a:cubicBezTo>
                    <a:pt x="638" y="1626"/>
                    <a:pt x="623" y="1616"/>
                    <a:pt x="608" y="1607"/>
                  </a:cubicBezTo>
                  <a:cubicBezTo>
                    <a:pt x="483" y="1524"/>
                    <a:pt x="353" y="1439"/>
                    <a:pt x="255" y="1351"/>
                  </a:cubicBezTo>
                  <a:cubicBezTo>
                    <a:pt x="125" y="1235"/>
                    <a:pt x="65" y="1130"/>
                    <a:pt x="65" y="1022"/>
                  </a:cubicBezTo>
                  <a:cubicBezTo>
                    <a:pt x="65" y="287"/>
                    <a:pt x="65" y="287"/>
                    <a:pt x="65" y="28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0"/>
                    <a:pt x="653" y="0"/>
                    <a:pt x="653" y="0"/>
                  </a:cubicBezTo>
                  <a:cubicBezTo>
                    <a:pt x="649" y="0"/>
                    <a:pt x="645" y="1"/>
                    <a:pt x="641" y="2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9" y="240"/>
                    <a:pt x="0" y="252"/>
                    <a:pt x="0" y="265"/>
                  </a:cubicBezTo>
                  <a:cubicBezTo>
                    <a:pt x="0" y="1022"/>
                    <a:pt x="0" y="1022"/>
                    <a:pt x="0" y="1022"/>
                  </a:cubicBezTo>
                  <a:cubicBezTo>
                    <a:pt x="0" y="1150"/>
                    <a:pt x="68" y="1269"/>
                    <a:pt x="212" y="1399"/>
                  </a:cubicBezTo>
                  <a:cubicBezTo>
                    <a:pt x="314" y="1490"/>
                    <a:pt x="446" y="1577"/>
                    <a:pt x="573" y="1660"/>
                  </a:cubicBezTo>
                  <a:cubicBezTo>
                    <a:pt x="593" y="1674"/>
                    <a:pt x="614" y="1688"/>
                    <a:pt x="635" y="1701"/>
                  </a:cubicBezTo>
                  <a:cubicBezTo>
                    <a:pt x="640" y="1705"/>
                    <a:pt x="646" y="1707"/>
                    <a:pt x="653" y="1707"/>
                  </a:cubicBezTo>
                  <a:cubicBezTo>
                    <a:pt x="653" y="1707"/>
                    <a:pt x="653" y="1707"/>
                    <a:pt x="653" y="1707"/>
                  </a:cubicBezTo>
                  <a:lnTo>
                    <a:pt x="653" y="1636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Freeform 7"/>
            <p:cNvSpPr>
              <a:spLocks/>
            </p:cNvSpPr>
            <p:nvPr/>
          </p:nvSpPr>
          <p:spPr bwMode="auto">
            <a:xfrm>
              <a:off x="11830050" y="4244975"/>
              <a:ext cx="368300" cy="371475"/>
            </a:xfrm>
            <a:custGeom>
              <a:avLst/>
              <a:gdLst>
                <a:gd name="T0" fmla="*/ 32 w 120"/>
                <a:gd name="T1" fmla="*/ 121 h 121"/>
                <a:gd name="T2" fmla="*/ 120 w 120"/>
                <a:gd name="T3" fmla="*/ 121 h 121"/>
                <a:gd name="T4" fmla="*/ 120 w 120"/>
                <a:gd name="T5" fmla="*/ 56 h 121"/>
                <a:gd name="T6" fmla="*/ 64 w 120"/>
                <a:gd name="T7" fmla="*/ 56 h 121"/>
                <a:gd name="T8" fmla="*/ 64 w 120"/>
                <a:gd name="T9" fmla="*/ 33 h 121"/>
                <a:gd name="T10" fmla="*/ 32 w 120"/>
                <a:gd name="T11" fmla="*/ 0 h 121"/>
                <a:gd name="T12" fmla="*/ 0 w 120"/>
                <a:gd name="T13" fmla="*/ 33 h 121"/>
                <a:gd name="T14" fmla="*/ 0 w 120"/>
                <a:gd name="T15" fmla="*/ 89 h 121"/>
                <a:gd name="T16" fmla="*/ 32 w 120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21">
                  <a:moveTo>
                    <a:pt x="32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15"/>
                    <a:pt x="50" y="0"/>
                    <a:pt x="32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106"/>
                    <a:pt x="14" y="121"/>
                    <a:pt x="32" y="12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26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307562" y="568325"/>
            <a:ext cx="95769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Bağımlılıktan Korunmak İçin Öneriler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8" name="Resim 209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1902" y="1841444"/>
            <a:ext cx="348750" cy="43875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3152" y="2447265"/>
            <a:ext cx="506250" cy="42750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38152" y="3036669"/>
            <a:ext cx="416250" cy="438750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6902" y="3641500"/>
            <a:ext cx="438750" cy="438750"/>
          </a:xfrm>
          <a:prstGeom prst="rect">
            <a:avLst/>
          </a:prstGeom>
        </p:spPr>
      </p:pic>
      <p:pic>
        <p:nvPicPr>
          <p:cNvPr id="2105" name="Resim 210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04402" y="4236249"/>
            <a:ext cx="483750" cy="427500"/>
          </a:xfrm>
          <a:prstGeom prst="rect">
            <a:avLst/>
          </a:prstGeom>
        </p:spPr>
      </p:pic>
      <p:sp>
        <p:nvSpPr>
          <p:cNvPr id="2106" name="Dikdörtgen 2105"/>
          <p:cNvSpPr/>
          <p:nvPr/>
        </p:nvSpPr>
        <p:spPr>
          <a:xfrm>
            <a:off x="1198563" y="1876441"/>
            <a:ext cx="6096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tr-TR" b="1" dirty="0"/>
              <a:t>Yavaş yavaş ama kararlı olarak azaltın</a:t>
            </a:r>
          </a:p>
        </p:txBody>
      </p:sp>
      <p:sp>
        <p:nvSpPr>
          <p:cNvPr id="2110" name="Dikdörtgen 2109"/>
          <p:cNvSpPr/>
          <p:nvPr/>
        </p:nvSpPr>
        <p:spPr>
          <a:xfrm>
            <a:off x="1198563" y="2485513"/>
            <a:ext cx="79519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Yerini doldurun, kullanımı azalttığınızda yeni faaliyetlere yönelin (Spor, hobi, vb.)</a:t>
            </a:r>
          </a:p>
        </p:txBody>
      </p:sp>
      <p:sp>
        <p:nvSpPr>
          <p:cNvPr id="2111" name="Dikdörtgen 2110"/>
          <p:cNvSpPr/>
          <p:nvPr/>
        </p:nvSpPr>
        <p:spPr>
          <a:xfrm>
            <a:off x="1198563" y="3070052"/>
            <a:ext cx="813096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Düşünün! Sanal ortamdaki başarı ve saygınlık mı daha değerli, gerçek hayattaki mi?</a:t>
            </a:r>
          </a:p>
        </p:txBody>
      </p:sp>
      <p:sp>
        <p:nvSpPr>
          <p:cNvPr id="64" name="Dikdörtgen 63"/>
          <p:cNvSpPr/>
          <p:nvPr/>
        </p:nvSpPr>
        <p:spPr>
          <a:xfrm>
            <a:off x="1198563" y="3687385"/>
            <a:ext cx="78691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Zararlarını, sizden aldıklarını düşünün.</a:t>
            </a:r>
          </a:p>
        </p:txBody>
      </p:sp>
      <p:sp>
        <p:nvSpPr>
          <p:cNvPr id="65" name="Dikdörtgen 64"/>
          <p:cNvSpPr/>
          <p:nvPr/>
        </p:nvSpPr>
        <p:spPr>
          <a:xfrm>
            <a:off x="1198563" y="4336549"/>
            <a:ext cx="30247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b="1" dirty="0"/>
              <a:t>Gerekirse uzman yardımı alın.</a:t>
            </a:r>
          </a:p>
        </p:txBody>
      </p:sp>
    </p:spTree>
    <p:extLst>
      <p:ext uri="{BB962C8B-B14F-4D97-AF65-F5344CB8AC3E}">
        <p14:creationId xmlns:p14="http://schemas.microsoft.com/office/powerpoint/2010/main" val="2785378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2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106" grpId="0"/>
      <p:bldP spid="2110" grpId="0"/>
      <p:bldP spid="2111" grpId="0"/>
      <p:bldP spid="64" grpId="0"/>
      <p:bldP spid="6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27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348236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Cep Telefonu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9382761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sık sık kontrol ederim.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her zaman yanımda taşırım.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Uyuduğumda cep telefonum ulaşabileceğim yerde durur.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kullanmaktan günlük işlerime vakit ayıramıyorum.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Kendimi kötü hissettiğimde cep telefonumu kullanmak bana iyi gelir.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kullanmadığım zamanlarda kendimi kötü hissederim.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Başkalarıyla sohbette veya yemekte birlikteyken bile cep telefonumu sık sık kullanırım.</a:t>
            </a:r>
            <a:endParaRPr lang="tr-TR" sz="2000" b="1" dirty="0">
              <a:solidFill>
                <a:srgbClr val="E61F4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543546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Aşağıdaki cümlelerin en az 5’ine katılıyorsanız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 bağımlısı olma riski taşıdığınız söylenebilir:</a:t>
            </a:r>
          </a:p>
        </p:txBody>
      </p:sp>
      <p:grpSp>
        <p:nvGrpSpPr>
          <p:cNvPr id="3" name="Grup 2"/>
          <p:cNvGrpSpPr/>
          <p:nvPr/>
        </p:nvGrpSpPr>
        <p:grpSpPr>
          <a:xfrm>
            <a:off x="833220" y="2416175"/>
            <a:ext cx="178018" cy="2010981"/>
            <a:chOff x="833220" y="2416175"/>
            <a:chExt cx="178018" cy="201098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4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55303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833438" y="392569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9"/>
            <p:cNvSpPr>
              <a:spLocks noChangeArrowheads="1"/>
            </p:cNvSpPr>
            <p:nvPr/>
          </p:nvSpPr>
          <p:spPr bwMode="auto">
            <a:xfrm>
              <a:off x="833220" y="425570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901195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build="p"/>
      <p:bldP spid="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2381241" y="568325"/>
            <a:ext cx="7429534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Fazla Cep Telefonu Kullanımı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ile Baş Etmek İçin</a:t>
            </a:r>
          </a:p>
        </p:txBody>
      </p:sp>
      <p:grpSp>
        <p:nvGrpSpPr>
          <p:cNvPr id="6" name="Grup 5"/>
          <p:cNvGrpSpPr/>
          <p:nvPr/>
        </p:nvGrpSpPr>
        <p:grpSpPr>
          <a:xfrm>
            <a:off x="2014872" y="2319060"/>
            <a:ext cx="3102447" cy="720000"/>
            <a:chOff x="1376362" y="2393451"/>
            <a:chExt cx="3102447" cy="720000"/>
          </a:xfrm>
        </p:grpSpPr>
        <p:sp>
          <p:nvSpPr>
            <p:cNvPr id="83" name="Dikdörtgen 82"/>
            <p:cNvSpPr/>
            <p:nvPr/>
          </p:nvSpPr>
          <p:spPr>
            <a:xfrm>
              <a:off x="2096362" y="2504787"/>
              <a:ext cx="238244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kullandığınız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zamanları gözlemleyin.</a:t>
              </a:r>
            </a:p>
          </p:txBody>
        </p:sp>
        <p:pic>
          <p:nvPicPr>
            <p:cNvPr id="4" name="Resim 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376362" y="2393451"/>
              <a:ext cx="720000" cy="720000"/>
            </a:xfrm>
            <a:prstGeom prst="rect">
              <a:avLst/>
            </a:prstGeom>
          </p:spPr>
        </p:pic>
      </p:grpSp>
      <p:grpSp>
        <p:nvGrpSpPr>
          <p:cNvPr id="2086" name="Grup 2085"/>
          <p:cNvGrpSpPr/>
          <p:nvPr/>
        </p:nvGrpSpPr>
        <p:grpSpPr>
          <a:xfrm>
            <a:off x="5373331" y="2319060"/>
            <a:ext cx="4437444" cy="720000"/>
            <a:chOff x="5429481" y="2437174"/>
            <a:chExt cx="4437444" cy="720000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429481" y="2437174"/>
              <a:ext cx="571304" cy="720000"/>
            </a:xfrm>
            <a:prstGeom prst="rect">
              <a:avLst/>
            </a:prstGeom>
          </p:spPr>
        </p:pic>
        <p:sp>
          <p:nvSpPr>
            <p:cNvPr id="90" name="Dikdörtgen 89"/>
            <p:cNvSpPr/>
            <p:nvPr/>
          </p:nvSpPr>
          <p:spPr>
            <a:xfrm>
              <a:off x="6000785" y="2504786"/>
              <a:ext cx="386614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ile yapmakta olduğunuz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en önemsiz aktiviteyi azaltarak işe başlayın.</a:t>
              </a:r>
            </a:p>
          </p:txBody>
        </p:sp>
      </p:grpSp>
      <p:sp>
        <p:nvSpPr>
          <p:cNvPr id="93" name="Line 64"/>
          <p:cNvSpPr>
            <a:spLocks noChangeShapeType="1"/>
          </p:cNvSpPr>
          <p:nvPr/>
        </p:nvSpPr>
        <p:spPr bwMode="auto">
          <a:xfrm>
            <a:off x="1438293" y="3237112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7" name="Grup 2096"/>
          <p:cNvGrpSpPr/>
          <p:nvPr/>
        </p:nvGrpSpPr>
        <p:grpSpPr>
          <a:xfrm>
            <a:off x="2215819" y="3425323"/>
            <a:ext cx="7175640" cy="720000"/>
            <a:chOff x="2215819" y="3588953"/>
            <a:chExt cx="7175640" cy="72000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215819" y="3588953"/>
              <a:ext cx="399130" cy="720000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2633262" y="3653921"/>
              <a:ext cx="675819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Bir kişiyle yüz yüze iletişimdeyken cep telefonunuzu uzak bir yere koyma veya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kapatma konusunda kendinizle anlaşın.</a:t>
              </a:r>
            </a:p>
          </p:txBody>
        </p:sp>
      </p:grpSp>
      <p:sp>
        <p:nvSpPr>
          <p:cNvPr id="97" name="Line 64"/>
          <p:cNvSpPr>
            <a:spLocks noChangeShapeType="1"/>
          </p:cNvSpPr>
          <p:nvPr/>
        </p:nvSpPr>
        <p:spPr bwMode="auto">
          <a:xfrm>
            <a:off x="1438293" y="4361664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102" name="Grup 2101"/>
          <p:cNvGrpSpPr/>
          <p:nvPr/>
        </p:nvGrpSpPr>
        <p:grpSpPr>
          <a:xfrm>
            <a:off x="2487137" y="4498638"/>
            <a:ext cx="6904322" cy="830997"/>
            <a:chOff x="2487137" y="4498638"/>
            <a:chExt cx="6904322" cy="830997"/>
          </a:xfrm>
        </p:grpSpPr>
        <p:pic>
          <p:nvPicPr>
            <p:cNvPr id="2093" name="Resim 209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671459" y="4527455"/>
              <a:ext cx="720000" cy="720000"/>
            </a:xfrm>
            <a:prstGeom prst="rect">
              <a:avLst/>
            </a:prstGeom>
          </p:spPr>
        </p:pic>
        <p:sp>
          <p:nvSpPr>
            <p:cNvPr id="99" name="Dikdörtgen 98"/>
            <p:cNvSpPr/>
            <p:nvPr/>
          </p:nvSpPr>
          <p:spPr>
            <a:xfrm>
              <a:off x="2487137" y="4498638"/>
              <a:ext cx="6184322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Yatağınıza gitmeden en son 30 dakika önce telefonunuzu kontrol edin.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Eğer mesajlarınız, cevapsız aramalarınız varsa dönüş yapmak için ertesi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günü bekleyin. Uyku düzeninizin bozulmamasını önceleyin.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30946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animBg="1"/>
      <p:bldP spid="97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69247"/>
            <a:ext cx="6275885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son zamanlarda çok kilo almıştı. Çünkü saatlerce tabletinin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başında oturuyor ve acıktığında abur cuburla besleniyordu.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Akşam sofraya gelmesi bile sorun oluyordu. İlhami’nin notları da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düşmeye başlamıştı. Veli toplantısında annesi ve babası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okulda notlarının düşmesinden, arkadaşlarına karşı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agresif davranışlarından haberdar olmuşlar ve kendi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evlatlarının nasıl bu kadar değiştiğine inanamamışlardı.</a:t>
            </a:r>
          </a:p>
        </p:txBody>
      </p:sp>
    </p:spTree>
    <p:extLst>
      <p:ext uri="{BB962C8B-B14F-4D97-AF65-F5344CB8AC3E}">
        <p14:creationId xmlns:p14="http://schemas.microsoft.com/office/powerpoint/2010/main" val="8556876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267413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Bağımlılık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401192"/>
            <a:ext cx="57768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 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kişinin kullandığı bir nesne veya yaptığı bir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eylem üzerinde;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1438275" y="2241694"/>
            <a:ext cx="44242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Kontrolünü kaybetmesi ve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Onsuz bir yaşam sürememeye başlamasıdır.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160894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>
            <a:blip r:embed="rId4"/>
            <a:stretch>
              <a:fillRect l="-21000" t="-7000" r="-31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50892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5" grpId="0" animBg="1"/>
      <p:bldP spid="85" grpId="0" animBg="1"/>
      <p:bldP spid="8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59999"/>
            <a:ext cx="6725367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İlhami yine gece geç saatlere kadar tabletinde oyun oynamıştı.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Sabah uyanamamış, aile kahvaltısını yine kaçırmıştı. Saat ona doğru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kapı çaldı. Kapıyı annesi açtı. Gelenler İlhami’nin mahalleden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 idi. Annesi henüz yatağından kalkmamış olan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İlhami’ye seslendi. İlhami biraz mahcup bir şekilde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arkadaşlarının yanına çıktı. Pek keyfi yoktu. Çocuklar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bisiklet yarışı yapacaklarını söyleyerek onu da davet ettiler.</a:t>
            </a:r>
          </a:p>
        </p:txBody>
      </p:sp>
    </p:spTree>
    <p:extLst>
      <p:ext uri="{BB962C8B-B14F-4D97-AF65-F5344CB8AC3E}">
        <p14:creationId xmlns:p14="http://schemas.microsoft.com/office/powerpoint/2010/main" val="3217582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781056"/>
            <a:ext cx="6809493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eve kadar gelen arkadaşlarına ne cevap vereceğini bilemedi.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Aslına bakarsanız kimseye itiraf etmese de tabletinde oynadığı oyunları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arkadaşlarına tercih ediyordu. Sokağa çıktığında aklı hep evde,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 kalıyordu.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301768"/>
            <a:ext cx="4137736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İlhami’de</a:t>
            </a:r>
          </a:p>
          <a:p>
            <a:r>
              <a:rPr lang="tr-TR" sz="2000" dirty="0">
                <a:solidFill>
                  <a:srgbClr val="E61F4F"/>
                </a:solidFill>
              </a:rPr>
              <a:t>teknoloji bağımlılığının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işaretleri görülüyor?</a:t>
            </a:r>
          </a:p>
        </p:txBody>
      </p:sp>
    </p:spTree>
    <p:extLst>
      <p:ext uri="{BB962C8B-B14F-4D97-AF65-F5344CB8AC3E}">
        <p14:creationId xmlns:p14="http://schemas.microsoft.com/office/powerpoint/2010/main" val="854558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78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6029536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Feyza’nın son zamanlarda ailesiyle arası bozuktu.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Notlarındaki düşüş ailesiyle sorun yaşamasına sebep oluyordu.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Ayrıca Feyza’nın hiçbir hobisi ve spor faaliyeti yoktu.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Yaz tatilinde yapacak bir şey bulamamaktan canı sıkılıyordu.</a:t>
            </a:r>
          </a:p>
        </p:txBody>
      </p:sp>
      <p:sp>
        <p:nvSpPr>
          <p:cNvPr id="81" name="Dikdörtgen 80"/>
          <p:cNvSpPr/>
          <p:nvPr/>
        </p:nvSpPr>
        <p:spPr>
          <a:xfrm>
            <a:off x="652463" y="2664499"/>
            <a:ext cx="5528758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arkadaşı Ahmet’e bu sorunlarından bahsetti.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Ahmet evde sıkılmasına hiç gerek olmadığını ve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üzerinden karşılıklı oyun oynayabileceklerini anlattı.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 fikir önceleri Feyza’ya çok cazip gelmedi.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oyunlarından çok fazla bir şey anlamıyordu.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Ama yaz tatilinde yapacak bir şey de bulamadığından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gün bilgisayar oyunu oynamaya başladı. </a:t>
            </a:r>
          </a:p>
        </p:txBody>
      </p:sp>
    </p:spTree>
    <p:extLst>
      <p:ext uri="{BB962C8B-B14F-4D97-AF65-F5344CB8AC3E}">
        <p14:creationId xmlns:p14="http://schemas.microsoft.com/office/powerpoint/2010/main" val="2295019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8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687692"/>
            <a:ext cx="6696000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 oyunları oynarken yepyeni bir dünyaya dalıyor, gerçek hayattan,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derslerden, annesiyle yaşadığı tartışmalardan tamamen uzaklaştığını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hissediyordu. Feyza gittikçe daha çok oyun oynamak istiyor,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özellikle annesiyle tartıştığı zaman hemen odasına koşup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oyun açıyordu.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208404"/>
            <a:ext cx="4356064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Feyza’nın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bilgisayarıyla kurduğu dünyada teknoloji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bağımlılığı süreçlerindeki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aşamaların belirtileri görülüyor?</a:t>
            </a:r>
          </a:p>
        </p:txBody>
      </p:sp>
      <p:sp>
        <p:nvSpPr>
          <p:cNvPr id="81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2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5754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" grpId="0"/>
      <p:bldP spid="78" grpId="0"/>
      <p:bldP spid="81" grpId="0" animBg="1"/>
      <p:bldP spid="82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85" name="Resim 208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78405" y="568325"/>
            <a:ext cx="2228848" cy="4978616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483908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400" b="1" dirty="0">
                <a:solidFill>
                  <a:srgbClr val="FAB529"/>
                </a:solidFill>
              </a:rPr>
              <a:t>Teknoloji ile İlişkiniz</a:t>
            </a:r>
          </a:p>
          <a:p>
            <a:r>
              <a:rPr lang="tr-TR" sz="4400" b="1" dirty="0">
                <a:solidFill>
                  <a:srgbClr val="FAB529"/>
                </a:solidFill>
              </a:rPr>
              <a:t>Nasıl Olmalı?</a:t>
            </a:r>
          </a:p>
        </p:txBody>
      </p:sp>
      <p:sp>
        <p:nvSpPr>
          <p:cNvPr id="93" name="Metin kutusu 92"/>
          <p:cNvSpPr txBox="1"/>
          <p:nvPr/>
        </p:nvSpPr>
        <p:spPr>
          <a:xfrm>
            <a:off x="1288006" y="1946215"/>
            <a:ext cx="6751079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Spora ve hobilere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Bilgisayarınızla sırdaş olmayın.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Ailenizle daha fazla vakit geçirin.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Mutlaka zaman sınırlaması koyun.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Kitap okumaya kesinlikle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Öğrenmeye ve ödevlerinize vakit ayırın.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Dışarıda oyuna ve dinlenmeye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Doğayla vakit geçirmenin rahatlatıcı etkilerinden yararlanın.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Telefon yanınızda olmadan da dışarı çıkabileceğinizi unutmayın.</a:t>
            </a:r>
          </a:p>
        </p:txBody>
      </p:sp>
      <p:sp>
        <p:nvSpPr>
          <p:cNvPr id="96" name="Line 75"/>
          <p:cNvSpPr>
            <a:spLocks noChangeShapeType="1"/>
          </p:cNvSpPr>
          <p:nvPr/>
        </p:nvSpPr>
        <p:spPr bwMode="auto">
          <a:xfrm>
            <a:off x="1071563" y="1946215"/>
            <a:ext cx="0" cy="274941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5" name="Grup 4"/>
          <p:cNvGrpSpPr/>
          <p:nvPr/>
        </p:nvGrpSpPr>
        <p:grpSpPr>
          <a:xfrm>
            <a:off x="1059756" y="2155111"/>
            <a:ext cx="200309" cy="2398295"/>
            <a:chOff x="1059756" y="2155111"/>
            <a:chExt cx="200309" cy="2398295"/>
          </a:xfrm>
        </p:grpSpPr>
        <p:sp>
          <p:nvSpPr>
            <p:cNvPr id="98" name="Line 5"/>
            <p:cNvSpPr>
              <a:spLocks noChangeShapeType="1"/>
            </p:cNvSpPr>
            <p:nvPr/>
          </p:nvSpPr>
          <p:spPr bwMode="auto">
            <a:xfrm>
              <a:off x="1080678" y="2155111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Line 5"/>
            <p:cNvSpPr>
              <a:spLocks noChangeShapeType="1"/>
            </p:cNvSpPr>
            <p:nvPr/>
          </p:nvSpPr>
          <p:spPr bwMode="auto">
            <a:xfrm>
              <a:off x="1071563" y="2467275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Line 5"/>
            <p:cNvSpPr>
              <a:spLocks noChangeShapeType="1"/>
            </p:cNvSpPr>
            <p:nvPr/>
          </p:nvSpPr>
          <p:spPr bwMode="auto">
            <a:xfrm>
              <a:off x="1059756" y="2759899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Line 5"/>
            <p:cNvSpPr>
              <a:spLocks noChangeShapeType="1"/>
            </p:cNvSpPr>
            <p:nvPr/>
          </p:nvSpPr>
          <p:spPr bwMode="auto">
            <a:xfrm>
              <a:off x="1067185" y="3048654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Line 5"/>
            <p:cNvSpPr>
              <a:spLocks noChangeShapeType="1"/>
            </p:cNvSpPr>
            <p:nvPr/>
          </p:nvSpPr>
          <p:spPr bwMode="auto">
            <a:xfrm>
              <a:off x="1067695" y="335119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" name="Line 5"/>
            <p:cNvSpPr>
              <a:spLocks noChangeShapeType="1"/>
            </p:cNvSpPr>
            <p:nvPr/>
          </p:nvSpPr>
          <p:spPr bwMode="auto">
            <a:xfrm>
              <a:off x="1065513" y="3663067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" name="Line 5"/>
            <p:cNvSpPr>
              <a:spLocks noChangeShapeType="1"/>
            </p:cNvSpPr>
            <p:nvPr/>
          </p:nvSpPr>
          <p:spPr bwMode="auto">
            <a:xfrm>
              <a:off x="1072121" y="396947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" name="Line 5"/>
            <p:cNvSpPr>
              <a:spLocks noChangeShapeType="1"/>
            </p:cNvSpPr>
            <p:nvPr/>
          </p:nvSpPr>
          <p:spPr bwMode="auto">
            <a:xfrm>
              <a:off x="1071863" y="4275878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" name="Line 5"/>
            <p:cNvSpPr>
              <a:spLocks noChangeShapeType="1"/>
            </p:cNvSpPr>
            <p:nvPr/>
          </p:nvSpPr>
          <p:spPr bwMode="auto">
            <a:xfrm>
              <a:off x="1067185" y="4553406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6" name="Resim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18790" y="725488"/>
            <a:ext cx="2417578" cy="46162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1542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250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250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250"/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250"/>
                            </p:stCondLst>
                            <p:childTnLst>
                              <p:par>
                                <p:cTn id="6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build="p"/>
      <p:bldP spid="96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35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Testi</a:t>
            </a:r>
          </a:p>
        </p:txBody>
      </p:sp>
      <p:cxnSp>
        <p:nvCxnSpPr>
          <p:cNvPr id="89" name="Düz Bağlayıcı 88"/>
          <p:cNvCxnSpPr/>
          <p:nvPr/>
        </p:nvCxnSpPr>
        <p:spPr>
          <a:xfrm flipH="1">
            <a:off x="676623" y="1469222"/>
            <a:ext cx="4507773" cy="0"/>
          </a:xfrm>
          <a:prstGeom prst="line">
            <a:avLst/>
          </a:prstGeom>
          <a:ln w="9525">
            <a:solidFill>
              <a:srgbClr val="DADAD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Resim 8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11" y="3184391"/>
            <a:ext cx="5589800" cy="1148223"/>
          </a:xfrm>
          <a:prstGeom prst="rect">
            <a:avLst/>
          </a:prstGeom>
        </p:spPr>
      </p:pic>
      <p:sp>
        <p:nvSpPr>
          <p:cNvPr id="91" name="Metin kutusu 90"/>
          <p:cNvSpPr txBox="1"/>
          <p:nvPr/>
        </p:nvSpPr>
        <p:spPr>
          <a:xfrm>
            <a:off x="676622" y="2011279"/>
            <a:ext cx="54808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b="1" dirty="0"/>
              <a:t>Teknolojiyle aranızdaki mesafeyi</a:t>
            </a:r>
          </a:p>
          <a:p>
            <a:r>
              <a:rPr lang="tr-TR" b="1" dirty="0"/>
              <a:t>ölçmek ister misiniz?</a:t>
            </a:r>
          </a:p>
        </p:txBody>
      </p:sp>
      <p:sp>
        <p:nvSpPr>
          <p:cNvPr id="92" name="Metin kutusu 91"/>
          <p:cNvSpPr txBox="1"/>
          <p:nvPr/>
        </p:nvSpPr>
        <p:spPr>
          <a:xfrm>
            <a:off x="676622" y="3556767"/>
            <a:ext cx="54808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>
                <a:solidFill>
                  <a:schemeClr val="bg1"/>
                </a:solidFill>
              </a:rPr>
              <a:t>Haydi o zaman, soruları cevaplayalım.</a:t>
            </a:r>
            <a:endParaRPr lang="tr-TR" dirty="0">
              <a:solidFill>
                <a:schemeClr val="bg1"/>
              </a:solidFill>
            </a:endParaRP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2086" name="Resim 208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5277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91" grpId="0"/>
      <p:bldP spid="9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3850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00935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Bilgisayar ya da diğer teknolojik aygıtlarınla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 yüzünden gündelik sorumluluklarında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aksama oluyor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759560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25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90177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97461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Daha önceleri kardeşlerinle evde veya arkadaşlarınla dışarıda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oynamaktan zevk alıyorken artık </a:t>
            </a:r>
            <a:r>
              <a:rPr lang="tr-TR" sz="2400" b="1" dirty="0" err="1">
                <a:solidFill>
                  <a:srgbClr val="231F20"/>
                </a:solidFill>
              </a:rPr>
              <a:t>tekno</a:t>
            </a:r>
            <a:r>
              <a:rPr lang="tr-TR" sz="2400" b="1" dirty="0">
                <a:solidFill>
                  <a:srgbClr val="231F20"/>
                </a:solidFill>
              </a:rPr>
              <a:t>-oyuncaklarını mı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tercih ediyorsun?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422537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41062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1844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Sosyal medya mesajlarını günde bir-iki kereden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fazla kontrol ediyor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913917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39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9217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âlemden edindiğin arkadaşlarla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gerçek dünyada da takılıyor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4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396991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grpSp>
        <p:nvGrpSpPr>
          <p:cNvPr id="2086" name="Grup 2085"/>
          <p:cNvGrpSpPr/>
          <p:nvPr/>
        </p:nvGrpSpPr>
        <p:grpSpPr>
          <a:xfrm>
            <a:off x="4982000" y="3003122"/>
            <a:ext cx="2482198" cy="1149799"/>
            <a:chOff x="4982000" y="3003122"/>
            <a:chExt cx="2482198" cy="1149799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57474" y="3003122"/>
              <a:ext cx="731250" cy="1023750"/>
            </a:xfrm>
            <a:prstGeom prst="rect">
              <a:avLst/>
            </a:prstGeom>
          </p:spPr>
        </p:pic>
        <p:sp>
          <p:nvSpPr>
            <p:cNvPr id="82" name="Line 64"/>
            <p:cNvSpPr>
              <a:spLocks noChangeShapeType="1"/>
            </p:cNvSpPr>
            <p:nvPr/>
          </p:nvSpPr>
          <p:spPr bwMode="auto">
            <a:xfrm>
              <a:off x="4982000" y="4152921"/>
              <a:ext cx="2482198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3" name="Dikdörtgen 82"/>
          <p:cNvSpPr/>
          <p:nvPr/>
        </p:nvSpPr>
        <p:spPr>
          <a:xfrm>
            <a:off x="4912260" y="4255185"/>
            <a:ext cx="262167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 olduğu şeyle gittikçe</a:t>
            </a:r>
          </a:p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vakit geçirmek ister.</a:t>
            </a:r>
          </a:p>
        </p:txBody>
      </p:sp>
      <p:grpSp>
        <p:nvGrpSpPr>
          <p:cNvPr id="2097" name="Grup 2096"/>
          <p:cNvGrpSpPr/>
          <p:nvPr/>
        </p:nvGrpSpPr>
        <p:grpSpPr>
          <a:xfrm>
            <a:off x="1162375" y="2222581"/>
            <a:ext cx="9920573" cy="1284205"/>
            <a:chOff x="1162375" y="2222581"/>
            <a:chExt cx="9920573" cy="1284205"/>
          </a:xfrm>
        </p:grpSpPr>
        <p:grpSp>
          <p:nvGrpSpPr>
            <p:cNvPr id="2093" name="Grup 2092"/>
            <p:cNvGrpSpPr/>
            <p:nvPr/>
          </p:nvGrpSpPr>
          <p:grpSpPr>
            <a:xfrm>
              <a:off x="1162375" y="2222581"/>
              <a:ext cx="2482198" cy="1284205"/>
              <a:chOff x="1162375" y="2222581"/>
              <a:chExt cx="2482198" cy="1284205"/>
            </a:xfrm>
          </p:grpSpPr>
          <p:pic>
            <p:nvPicPr>
              <p:cNvPr id="4" name="Resim 3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18474" y="2222581"/>
                <a:ext cx="1170000" cy="1057500"/>
              </a:xfrm>
              <a:prstGeom prst="rect">
                <a:avLst/>
              </a:prstGeom>
            </p:spPr>
          </p:pic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092" name="Grup 2091"/>
            <p:cNvGrpSpPr/>
            <p:nvPr/>
          </p:nvGrpSpPr>
          <p:grpSpPr>
            <a:xfrm>
              <a:off x="8600750" y="2233831"/>
              <a:ext cx="2482198" cy="1272955"/>
              <a:chOff x="8600750" y="2233831"/>
              <a:chExt cx="2482198" cy="1272955"/>
            </a:xfrm>
          </p:grpSpPr>
          <p:pic>
            <p:nvPicPr>
              <p:cNvPr id="6" name="Resim 5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324349" y="2233831"/>
                <a:ext cx="1035000" cy="1035000"/>
              </a:xfrm>
              <a:prstGeom prst="rect">
                <a:avLst/>
              </a:prstGeom>
            </p:spPr>
          </p:pic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</p:grpSp>
      <p:grpSp>
        <p:nvGrpSpPr>
          <p:cNvPr id="2098" name="Grup 2097"/>
          <p:cNvGrpSpPr/>
          <p:nvPr/>
        </p:nvGrpSpPr>
        <p:grpSpPr>
          <a:xfrm>
            <a:off x="751195" y="3609050"/>
            <a:ext cx="10742934" cy="584775"/>
            <a:chOff x="751195" y="3609050"/>
            <a:chExt cx="10742934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751195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Ruhsal ve bedensel sıkıntılara rağmen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kullanmaya devam eder.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189570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istediği gibi kullanamazsa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aksi, asabi ve öfkeli olur.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06066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75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40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4329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Arkadaşlarınla veya ailenle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zamanlarda azalma var mı?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5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71159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41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9422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72458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Sabah yataktan kalktığında yorgun ve öfkeli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6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4013135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42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45060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82306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 kullanımına harcadığın zaman okul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başarını olumsuz etkiliyor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7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628505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43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961779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810991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aletlerine takılmaktan dolayı yeterince uyuyamıyor,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dinlenemiyor ve sabahları bu sebeple çok yorgun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8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37781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44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47242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51659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Yemek yediğin zamanlarda aklın sürekli bilgisayar,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tablet vb. ile mi meşgul?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9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500199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45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986462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96344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İnternette herhangi bir amaçla değil, öylesine dolaşıp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duruyor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10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530291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650290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5266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malzemelerini kullanman kısıtlandığında tepen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atıyor, öfkeden çıldırıyor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54080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01682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4406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dostların evdeki, mahallendeki, okulundaki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dostlarından daha mı fazla?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113058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52465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78378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Teknolojiden uzak geçirdiğin zamanlarda “Sıkıldım!”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diyor musun veya bu türden zamanları “kayıp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vakitler” olarak görüyor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605341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49</a:t>
                </a:r>
              </a:p>
            </p:txBody>
          </p:sp>
        </p:grpSp>
      </p:grpSp>
      <p:sp>
        <p:nvSpPr>
          <p:cNvPr id="113" name="Rectangle 13"/>
          <p:cNvSpPr>
            <a:spLocks noChangeArrowheads="1"/>
          </p:cNvSpPr>
          <p:nvPr/>
        </p:nvSpPr>
        <p:spPr bwMode="auto">
          <a:xfrm>
            <a:off x="1588" y="-1"/>
            <a:ext cx="12199937" cy="2010847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4" name="Metin kutusu 113"/>
          <p:cNvSpPr txBox="1"/>
          <p:nvPr/>
        </p:nvSpPr>
        <p:spPr>
          <a:xfrm>
            <a:off x="652463" y="583599"/>
            <a:ext cx="27815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chemeClr val="bg1"/>
                </a:solidFill>
              </a:rPr>
              <a:t>İşte Sonuç</a:t>
            </a:r>
          </a:p>
        </p:txBody>
      </p:sp>
      <p:grpSp>
        <p:nvGrpSpPr>
          <p:cNvPr id="115" name="Grup 114"/>
          <p:cNvGrpSpPr/>
          <p:nvPr/>
        </p:nvGrpSpPr>
        <p:grpSpPr>
          <a:xfrm>
            <a:off x="689327" y="2445424"/>
            <a:ext cx="8423417" cy="717394"/>
            <a:chOff x="689327" y="2300720"/>
            <a:chExt cx="8423417" cy="717394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689327" y="2310228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Evet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891195" y="2313351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53125" y="2300720"/>
              <a:ext cx="445961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İyice düşünüp taşınmanız gerekiyor.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Almanız gereken önemli kararlar olabilir.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694456" y="3531716"/>
            <a:ext cx="6533176" cy="725067"/>
            <a:chOff x="694456" y="3223649"/>
            <a:chExt cx="6533176" cy="725067"/>
          </a:xfrm>
        </p:grpSpPr>
        <p:sp>
          <p:nvSpPr>
            <p:cNvPr id="120" name="Metin kutusu 119"/>
            <p:cNvSpPr txBox="1"/>
            <p:nvPr/>
          </p:nvSpPr>
          <p:spPr>
            <a:xfrm>
              <a:off x="694456" y="3240830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Hayır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21" name="Freeform 5"/>
            <p:cNvSpPr>
              <a:spLocks/>
            </p:cNvSpPr>
            <p:nvPr/>
          </p:nvSpPr>
          <p:spPr bwMode="auto">
            <a:xfrm>
              <a:off x="3895318" y="3246943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Metin kutusu 121"/>
            <p:cNvSpPr txBox="1"/>
            <p:nvPr/>
          </p:nvSpPr>
          <p:spPr>
            <a:xfrm>
              <a:off x="4657248" y="3223649"/>
              <a:ext cx="25703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 konusunda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gayet iyi durumdasınız.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pic>
        <p:nvPicPr>
          <p:cNvPr id="123" name="Resim 1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26366" y="-144009"/>
            <a:ext cx="3583101" cy="28180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3238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7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1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sp>
        <p:nvSpPr>
          <p:cNvPr id="83" name="Dikdörtgen 82"/>
          <p:cNvSpPr/>
          <p:nvPr/>
        </p:nvSpPr>
        <p:spPr>
          <a:xfrm>
            <a:off x="3313201" y="4255185"/>
            <a:ext cx="581979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Bilgisayarda, tablette ve telefonda oyun oynarken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 da internette vakit geçirirken zamanın nasıl geçtiğini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anlamıyorsak ve oyunu bırakamıyorsak bu bir uyarı işareti olabilir. </a:t>
            </a:r>
          </a:p>
        </p:txBody>
      </p:sp>
      <p:grpSp>
        <p:nvGrpSpPr>
          <p:cNvPr id="2098" name="Grup 2097"/>
          <p:cNvGrpSpPr/>
          <p:nvPr/>
        </p:nvGrpSpPr>
        <p:grpSpPr>
          <a:xfrm>
            <a:off x="921787" y="3609050"/>
            <a:ext cx="9978557" cy="584775"/>
            <a:chOff x="921787" y="3609050"/>
            <a:chExt cx="9978557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921787" y="3609050"/>
              <a:ext cx="2963375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Bağımlı olduğu şeyi kullanmazken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bile onu düşünür.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783354" y="3609050"/>
              <a:ext cx="211699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Sorumluluklarını yerine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getirmekte zorlanır.</a:t>
              </a:r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56826" y="2415897"/>
            <a:ext cx="1796273" cy="1582431"/>
          </a:xfrm>
          <a:prstGeom prst="rect">
            <a:avLst/>
          </a:prstGeom>
        </p:spPr>
      </p:pic>
      <p:grpSp>
        <p:nvGrpSpPr>
          <p:cNvPr id="2101" name="Grup 2100"/>
          <p:cNvGrpSpPr/>
          <p:nvPr/>
        </p:nvGrpSpPr>
        <p:grpSpPr>
          <a:xfrm>
            <a:off x="1162375" y="2245697"/>
            <a:ext cx="9920573" cy="1261089"/>
            <a:chOff x="1162375" y="2245697"/>
            <a:chExt cx="9920573" cy="1261089"/>
          </a:xfrm>
        </p:grpSpPr>
        <p:grpSp>
          <p:nvGrpSpPr>
            <p:cNvPr id="2099" name="Grup 2098"/>
            <p:cNvGrpSpPr/>
            <p:nvPr/>
          </p:nvGrpSpPr>
          <p:grpSpPr>
            <a:xfrm>
              <a:off x="1162375" y="2291169"/>
              <a:ext cx="2482198" cy="1215617"/>
              <a:chOff x="1162375" y="2291169"/>
              <a:chExt cx="2482198" cy="1215617"/>
            </a:xfrm>
          </p:grpSpPr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88" name="Resim 2087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4724" y="2291169"/>
                <a:ext cx="1057500" cy="1023750"/>
              </a:xfrm>
              <a:prstGeom prst="rect">
                <a:avLst/>
              </a:prstGeom>
            </p:spPr>
          </p:pic>
        </p:grpSp>
        <p:grpSp>
          <p:nvGrpSpPr>
            <p:cNvPr id="2100" name="Grup 2099"/>
            <p:cNvGrpSpPr/>
            <p:nvPr/>
          </p:nvGrpSpPr>
          <p:grpSpPr>
            <a:xfrm>
              <a:off x="8600750" y="2245697"/>
              <a:ext cx="2482198" cy="1261089"/>
              <a:chOff x="8600750" y="2245697"/>
              <a:chExt cx="2482198" cy="1261089"/>
            </a:xfrm>
          </p:grpSpPr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91" name="Resim 2090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377701" y="2245697"/>
                <a:ext cx="933750" cy="106875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2192351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25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50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Bağımlısı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Olmamak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İçin</a:t>
            </a:r>
          </a:p>
        </p:txBody>
      </p:sp>
      <p:grpSp>
        <p:nvGrpSpPr>
          <p:cNvPr id="2095" name="Grup 2094"/>
          <p:cNvGrpSpPr/>
          <p:nvPr/>
        </p:nvGrpSpPr>
        <p:grpSpPr>
          <a:xfrm>
            <a:off x="3022007" y="2609934"/>
            <a:ext cx="1569768" cy="1504361"/>
            <a:chOff x="3151188" y="2984586"/>
            <a:chExt cx="1569768" cy="1504361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151188" y="2984586"/>
              <a:ext cx="1569768" cy="1504361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3474492" y="3461725"/>
              <a:ext cx="980910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Program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Yap!</a:t>
              </a:r>
              <a:endParaRPr lang="tr-TR" dirty="0"/>
            </a:p>
          </p:txBody>
        </p:sp>
      </p:grpSp>
      <p:grpSp>
        <p:nvGrpSpPr>
          <p:cNvPr id="2094" name="Grup 2093"/>
          <p:cNvGrpSpPr/>
          <p:nvPr/>
        </p:nvGrpSpPr>
        <p:grpSpPr>
          <a:xfrm>
            <a:off x="5705336" y="1602051"/>
            <a:ext cx="1834944" cy="1928564"/>
            <a:chOff x="5569021" y="1761369"/>
            <a:chExt cx="1834944" cy="1928564"/>
          </a:xfrm>
        </p:grpSpPr>
        <p:pic>
          <p:nvPicPr>
            <p:cNvPr id="2085" name="Resim 208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69021" y="1761369"/>
              <a:ext cx="1834944" cy="1928564"/>
            </a:xfrm>
            <a:prstGeom prst="rect">
              <a:avLst/>
            </a:prstGeom>
          </p:spPr>
        </p:pic>
        <p:sp>
          <p:nvSpPr>
            <p:cNvPr id="82" name="Dikdörtgen 81"/>
            <p:cNvSpPr/>
            <p:nvPr/>
          </p:nvSpPr>
          <p:spPr>
            <a:xfrm>
              <a:off x="5833888" y="2313824"/>
              <a:ext cx="1319785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Başka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Alternatifler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Oluştur!</a:t>
              </a:r>
            </a:p>
          </p:txBody>
        </p:sp>
      </p:grpSp>
      <p:grpSp>
        <p:nvGrpSpPr>
          <p:cNvPr id="2093" name="Grup 2092"/>
          <p:cNvGrpSpPr/>
          <p:nvPr/>
        </p:nvGrpSpPr>
        <p:grpSpPr>
          <a:xfrm>
            <a:off x="9740928" y="356199"/>
            <a:ext cx="1957625" cy="1957625"/>
            <a:chOff x="9317417" y="498368"/>
            <a:chExt cx="1957625" cy="1957625"/>
          </a:xfrm>
        </p:grpSpPr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9317417" y="498368"/>
              <a:ext cx="1957625" cy="1957625"/>
            </a:xfrm>
            <a:prstGeom prst="rect">
              <a:avLst/>
            </a:prstGeom>
          </p:spPr>
        </p:pic>
        <p:sp>
          <p:nvSpPr>
            <p:cNvPr id="85" name="Dikdörtgen 84"/>
            <p:cNvSpPr/>
            <p:nvPr/>
          </p:nvSpPr>
          <p:spPr>
            <a:xfrm>
              <a:off x="9704560" y="1015515"/>
              <a:ext cx="1183337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sınırlaması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şart!</a:t>
              </a:r>
              <a:endParaRPr lang="tr-TR" dirty="0"/>
            </a:p>
          </p:txBody>
        </p:sp>
      </p:grpSp>
      <p:grpSp>
        <p:nvGrpSpPr>
          <p:cNvPr id="2096" name="Grup 2095"/>
          <p:cNvGrpSpPr/>
          <p:nvPr/>
        </p:nvGrpSpPr>
        <p:grpSpPr>
          <a:xfrm>
            <a:off x="8223794" y="1873613"/>
            <a:ext cx="1242707" cy="1242707"/>
            <a:chOff x="8363300" y="2580576"/>
            <a:chExt cx="1242707" cy="1242707"/>
          </a:xfrm>
        </p:grpSpPr>
        <p:pic>
          <p:nvPicPr>
            <p:cNvPr id="2091" name="Resim 209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363300" y="2580576"/>
              <a:ext cx="1242707" cy="1242707"/>
            </a:xfrm>
            <a:prstGeom prst="rect">
              <a:avLst/>
            </a:prstGeom>
          </p:spPr>
        </p:pic>
        <p:sp>
          <p:nvSpPr>
            <p:cNvPr id="87" name="Dikdörtgen 86"/>
            <p:cNvSpPr/>
            <p:nvPr/>
          </p:nvSpPr>
          <p:spPr>
            <a:xfrm>
              <a:off x="8687142" y="2899319"/>
              <a:ext cx="614271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Spor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Yap!</a:t>
              </a:r>
            </a:p>
          </p:txBody>
        </p:sp>
      </p:grpSp>
      <p:grpSp>
        <p:nvGrpSpPr>
          <p:cNvPr id="2097" name="Grup 2096"/>
          <p:cNvGrpSpPr/>
          <p:nvPr/>
        </p:nvGrpSpPr>
        <p:grpSpPr>
          <a:xfrm>
            <a:off x="10012418" y="3092316"/>
            <a:ext cx="1335399" cy="1253080"/>
            <a:chOff x="10236879" y="3428338"/>
            <a:chExt cx="1335399" cy="125308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0236879" y="3428338"/>
              <a:ext cx="1335399" cy="1253080"/>
            </a:xfrm>
            <a:prstGeom prst="rect">
              <a:avLst/>
            </a:prstGeom>
          </p:spPr>
        </p:pic>
        <p:sp>
          <p:nvSpPr>
            <p:cNvPr id="93" name="Dikdörtgen 92"/>
            <p:cNvSpPr/>
            <p:nvPr/>
          </p:nvSpPr>
          <p:spPr>
            <a:xfrm>
              <a:off x="10502193" y="3740340"/>
              <a:ext cx="713657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Dışarı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Çık!</a:t>
              </a:r>
              <a:endParaRPr lang="tr-TR" dirty="0"/>
            </a:p>
          </p:txBody>
        </p:sp>
      </p:grpSp>
      <p:grpSp>
        <p:nvGrpSpPr>
          <p:cNvPr id="2098" name="Grup 2097"/>
          <p:cNvGrpSpPr/>
          <p:nvPr/>
        </p:nvGrpSpPr>
        <p:grpSpPr>
          <a:xfrm>
            <a:off x="7661112" y="3579016"/>
            <a:ext cx="1834944" cy="1928564"/>
            <a:chOff x="6852198" y="3649901"/>
            <a:chExt cx="1834944" cy="1928564"/>
          </a:xfrm>
        </p:grpSpPr>
        <p:pic>
          <p:nvPicPr>
            <p:cNvPr id="94" name="Resim 9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0800000">
              <a:off x="6852198" y="3649901"/>
              <a:ext cx="1834944" cy="1928564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7247963" y="4000582"/>
              <a:ext cx="1093312" cy="120032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Ailenle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geçirdiğin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Zamanı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arttır!</a:t>
              </a:r>
            </a:p>
          </p:txBody>
        </p:sp>
      </p:grpSp>
      <p:grpSp>
        <p:nvGrpSpPr>
          <p:cNvPr id="2099" name="Grup 2098"/>
          <p:cNvGrpSpPr/>
          <p:nvPr/>
        </p:nvGrpSpPr>
        <p:grpSpPr>
          <a:xfrm>
            <a:off x="4669044" y="3659770"/>
            <a:ext cx="1834944" cy="1928564"/>
            <a:chOff x="4669044" y="3659770"/>
            <a:chExt cx="1834944" cy="1928564"/>
          </a:xfrm>
        </p:grpSpPr>
        <p:pic>
          <p:nvPicPr>
            <p:cNvPr id="99" name="Resim 9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2302444">
              <a:off x="4669044" y="3659770"/>
              <a:ext cx="1834944" cy="1928564"/>
            </a:xfrm>
            <a:prstGeom prst="rect">
              <a:avLst/>
            </a:prstGeom>
          </p:spPr>
        </p:pic>
        <p:sp>
          <p:nvSpPr>
            <p:cNvPr id="100" name="Dikdörtgen 99"/>
            <p:cNvSpPr/>
            <p:nvPr/>
          </p:nvSpPr>
          <p:spPr>
            <a:xfrm>
              <a:off x="4876781" y="4231830"/>
              <a:ext cx="1392369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231F20"/>
                  </a:solidFill>
                </a:rPr>
                <a:t>Gerektiğinde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yardım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almasını bil!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3428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09749" y="572053"/>
            <a:ext cx="1372500" cy="1237500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66777" y="2344766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8880" y="2620391"/>
            <a:ext cx="2362500" cy="1271250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80999" y="4636713"/>
            <a:ext cx="1001250" cy="1631250"/>
          </a:xfrm>
          <a:prstGeom prst="rect">
            <a:avLst/>
          </a:prstGeom>
        </p:spPr>
      </p:pic>
      <p:sp>
        <p:nvSpPr>
          <p:cNvPr id="48" name="Metin kutusu 47"/>
          <p:cNvSpPr txBox="1"/>
          <p:nvPr/>
        </p:nvSpPr>
        <p:spPr>
          <a:xfrm>
            <a:off x="454743" y="978556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e-sosyal misiniz?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a-sosyal mi?</a:t>
            </a:r>
          </a:p>
        </p:txBody>
      </p:sp>
      <p:sp>
        <p:nvSpPr>
          <p:cNvPr id="49" name="Metin kutusu 48"/>
          <p:cNvSpPr txBox="1"/>
          <p:nvPr/>
        </p:nvSpPr>
        <p:spPr>
          <a:xfrm>
            <a:off x="7156074" y="70815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Hayat nehri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netten akmıyor!</a:t>
            </a:r>
          </a:p>
        </p:txBody>
      </p:sp>
      <p:sp>
        <p:nvSpPr>
          <p:cNvPr id="50" name="Metin kutusu 49"/>
          <p:cNvSpPr txBox="1"/>
          <p:nvPr/>
        </p:nvSpPr>
        <p:spPr>
          <a:xfrm>
            <a:off x="3905207" y="2788108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İnternete bağlı ol,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 olma.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565484" y="4774656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çevreni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medya ile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kısıtlama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6979905" y="4797528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Telefonun çeksin,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ama seni içine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çekmesin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293797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3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37210" y="4154824"/>
            <a:ext cx="1816576" cy="1637897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90608" y="746788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41356" y="5384455"/>
            <a:ext cx="2003616" cy="1078136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40731" y="1464953"/>
            <a:ext cx="1001250" cy="1631250"/>
          </a:xfrm>
          <a:prstGeom prst="rect">
            <a:avLst/>
          </a:prstGeom>
        </p:spPr>
      </p:pic>
      <p:sp>
        <p:nvSpPr>
          <p:cNvPr id="50" name="Metin kutusu 49"/>
          <p:cNvSpPr txBox="1"/>
          <p:nvPr/>
        </p:nvSpPr>
        <p:spPr>
          <a:xfrm>
            <a:off x="3418646" y="949010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Sıfır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sınırsız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yeterince teknoloji.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1227854" y="344501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Teknoloji çözüm üretir,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bağımlılık sorun üretir.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7572227" y="3303500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Azı karar,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çoğu zarar.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5092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5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Dikdörtgen 8"/>
          <p:cNvSpPr/>
          <p:nvPr/>
        </p:nvSpPr>
        <p:spPr>
          <a:xfrm>
            <a:off x="0" y="4235436"/>
            <a:ext cx="12192000" cy="936758"/>
          </a:xfrm>
          <a:prstGeom prst="rect">
            <a:avLst/>
          </a:prstGeom>
          <a:solidFill>
            <a:srgbClr val="11A7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E61F4F"/>
              </a:solidFill>
            </a:endParaRPr>
          </a:p>
        </p:txBody>
      </p:sp>
      <p:grpSp>
        <p:nvGrpSpPr>
          <p:cNvPr id="14397" name="Grup 14396"/>
          <p:cNvGrpSpPr/>
          <p:nvPr/>
        </p:nvGrpSpPr>
        <p:grpSpPr>
          <a:xfrm>
            <a:off x="466725" y="5405756"/>
            <a:ext cx="10920798" cy="1082675"/>
            <a:chOff x="466725" y="5222875"/>
            <a:chExt cx="10920798" cy="1082675"/>
          </a:xfrm>
        </p:grpSpPr>
        <p:grpSp>
          <p:nvGrpSpPr>
            <p:cNvPr id="14395" name="Grup 14394"/>
            <p:cNvGrpSpPr/>
            <p:nvPr/>
          </p:nvGrpSpPr>
          <p:grpSpPr>
            <a:xfrm>
              <a:off x="466725" y="5222875"/>
              <a:ext cx="2260601" cy="1082675"/>
              <a:chOff x="466725" y="5222875"/>
              <a:chExt cx="2260601" cy="1082675"/>
            </a:xfrm>
          </p:grpSpPr>
          <p:sp>
            <p:nvSpPr>
              <p:cNvPr id="4" name="Freeform 5"/>
              <p:cNvSpPr>
                <a:spLocks/>
              </p:cNvSpPr>
              <p:nvPr/>
            </p:nvSpPr>
            <p:spPr bwMode="auto">
              <a:xfrm>
                <a:off x="2332038" y="5802313"/>
                <a:ext cx="395288" cy="2746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" name="Freeform 6"/>
              <p:cNvSpPr>
                <a:spLocks noEditPoints="1"/>
              </p:cNvSpPr>
              <p:nvPr/>
            </p:nvSpPr>
            <p:spPr bwMode="auto">
              <a:xfrm>
                <a:off x="2335213" y="6002338"/>
                <a:ext cx="392113" cy="74613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4343" name="Picture 7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2038" y="5792788"/>
                <a:ext cx="392113" cy="280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1419225" y="5480050"/>
                <a:ext cx="915988" cy="67310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9"/>
              <p:cNvSpPr>
                <a:spLocks noEditPoints="1"/>
              </p:cNvSpPr>
              <p:nvPr/>
            </p:nvSpPr>
            <p:spPr bwMode="auto">
              <a:xfrm>
                <a:off x="931863" y="5222875"/>
                <a:ext cx="592138" cy="92710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>
                <a:off x="1036638" y="5808663"/>
                <a:ext cx="487363" cy="341313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>
                <a:off x="466725" y="5305425"/>
                <a:ext cx="528638" cy="857250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2"/>
              <p:cNvSpPr>
                <a:spLocks/>
              </p:cNvSpPr>
              <p:nvPr/>
            </p:nvSpPr>
            <p:spPr bwMode="auto">
              <a:xfrm>
                <a:off x="5715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 noEditPoints="1"/>
              </p:cNvSpPr>
              <p:nvPr/>
            </p:nvSpPr>
            <p:spPr bwMode="auto">
              <a:xfrm>
                <a:off x="619125" y="6238875"/>
                <a:ext cx="41275" cy="66675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673100" y="6248400"/>
                <a:ext cx="31750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/>
              </p:cNvSpPr>
              <p:nvPr/>
            </p:nvSpPr>
            <p:spPr bwMode="auto">
              <a:xfrm>
                <a:off x="711200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 noEditPoints="1"/>
              </p:cNvSpPr>
              <p:nvPr/>
            </p:nvSpPr>
            <p:spPr bwMode="auto">
              <a:xfrm>
                <a:off x="752475" y="6238875"/>
                <a:ext cx="3175" cy="63500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/>
              </p:cNvSpPr>
              <p:nvPr/>
            </p:nvSpPr>
            <p:spPr bwMode="auto">
              <a:xfrm>
                <a:off x="762000" y="6248400"/>
                <a:ext cx="39688" cy="53975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8080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 noEditPoints="1"/>
              </p:cNvSpPr>
              <p:nvPr/>
            </p:nvSpPr>
            <p:spPr bwMode="auto">
              <a:xfrm>
                <a:off x="865188" y="6248400"/>
                <a:ext cx="28575" cy="53975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89693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947738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/>
              </p:cNvSpPr>
              <p:nvPr/>
            </p:nvSpPr>
            <p:spPr bwMode="auto">
              <a:xfrm>
                <a:off x="1004888" y="6248400"/>
                <a:ext cx="3175" cy="53975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6" name="Freeform 23"/>
              <p:cNvSpPr>
                <a:spLocks/>
              </p:cNvSpPr>
              <p:nvPr/>
            </p:nvSpPr>
            <p:spPr bwMode="auto">
              <a:xfrm>
                <a:off x="10175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7" name="Freeform 24"/>
              <p:cNvSpPr>
                <a:spLocks/>
              </p:cNvSpPr>
              <p:nvPr/>
            </p:nvSpPr>
            <p:spPr bwMode="auto">
              <a:xfrm>
                <a:off x="10874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8" name="Freeform 25"/>
              <p:cNvSpPr>
                <a:spLocks/>
              </p:cNvSpPr>
              <p:nvPr/>
            </p:nvSpPr>
            <p:spPr bwMode="auto">
              <a:xfrm>
                <a:off x="1122363" y="6248400"/>
                <a:ext cx="6350" cy="53975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9" name="Freeform 26"/>
              <p:cNvSpPr>
                <a:spLocks/>
              </p:cNvSpPr>
              <p:nvPr/>
            </p:nvSpPr>
            <p:spPr bwMode="auto">
              <a:xfrm>
                <a:off x="1141413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0" name="Freeform 27"/>
              <p:cNvSpPr>
                <a:spLocks/>
              </p:cNvSpPr>
              <p:nvPr/>
            </p:nvSpPr>
            <p:spPr bwMode="auto">
              <a:xfrm>
                <a:off x="11731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1" name="Freeform 28"/>
              <p:cNvSpPr>
                <a:spLocks/>
              </p:cNvSpPr>
              <p:nvPr/>
            </p:nvSpPr>
            <p:spPr bwMode="auto">
              <a:xfrm>
                <a:off x="1192213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2" name="Freeform 29"/>
              <p:cNvSpPr>
                <a:spLocks/>
              </p:cNvSpPr>
              <p:nvPr/>
            </p:nvSpPr>
            <p:spPr bwMode="auto">
              <a:xfrm>
                <a:off x="123348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4" name="Freeform 30"/>
              <p:cNvSpPr>
                <a:spLocks noEditPoints="1"/>
              </p:cNvSpPr>
              <p:nvPr/>
            </p:nvSpPr>
            <p:spPr bwMode="auto">
              <a:xfrm>
                <a:off x="125888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5" name="Freeform 31"/>
              <p:cNvSpPr>
                <a:spLocks/>
              </p:cNvSpPr>
              <p:nvPr/>
            </p:nvSpPr>
            <p:spPr bwMode="auto">
              <a:xfrm>
                <a:off x="13350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6" name="Freeform 32"/>
              <p:cNvSpPr>
                <a:spLocks noEditPoints="1"/>
              </p:cNvSpPr>
              <p:nvPr/>
            </p:nvSpPr>
            <p:spPr bwMode="auto">
              <a:xfrm>
                <a:off x="1401763" y="6238875"/>
                <a:ext cx="42863" cy="66675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7" name="Freeform 33"/>
              <p:cNvSpPr>
                <a:spLocks/>
              </p:cNvSpPr>
              <p:nvPr/>
            </p:nvSpPr>
            <p:spPr bwMode="auto">
              <a:xfrm>
                <a:off x="1450975" y="6245225"/>
                <a:ext cx="41275" cy="60325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8" name="Freeform 34"/>
              <p:cNvSpPr>
                <a:spLocks noEditPoints="1"/>
              </p:cNvSpPr>
              <p:nvPr/>
            </p:nvSpPr>
            <p:spPr bwMode="auto">
              <a:xfrm>
                <a:off x="1498600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9" name="Freeform 35"/>
              <p:cNvSpPr>
                <a:spLocks noEditPoints="1"/>
              </p:cNvSpPr>
              <p:nvPr/>
            </p:nvSpPr>
            <p:spPr bwMode="auto">
              <a:xfrm>
                <a:off x="1552575" y="6248400"/>
                <a:ext cx="38100" cy="53975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0" name="Freeform 36"/>
              <p:cNvSpPr>
                <a:spLocks/>
              </p:cNvSpPr>
              <p:nvPr/>
            </p:nvSpPr>
            <p:spPr bwMode="auto">
              <a:xfrm>
                <a:off x="1600200" y="6248400"/>
                <a:ext cx="28575" cy="53975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1" name="Freeform 37"/>
              <p:cNvSpPr>
                <a:spLocks/>
              </p:cNvSpPr>
              <p:nvPr/>
            </p:nvSpPr>
            <p:spPr bwMode="auto">
              <a:xfrm>
                <a:off x="1638300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2" name="Freeform 38"/>
              <p:cNvSpPr>
                <a:spLocks/>
              </p:cNvSpPr>
              <p:nvPr/>
            </p:nvSpPr>
            <p:spPr bwMode="auto">
              <a:xfrm>
                <a:off x="1670050" y="6248400"/>
                <a:ext cx="25400" cy="53975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3" name="Freeform 39"/>
              <p:cNvSpPr>
                <a:spLocks/>
              </p:cNvSpPr>
              <p:nvPr/>
            </p:nvSpPr>
            <p:spPr bwMode="auto">
              <a:xfrm>
                <a:off x="1730375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4" name="Freeform 40"/>
              <p:cNvSpPr>
                <a:spLocks noEditPoints="1"/>
              </p:cNvSpPr>
              <p:nvPr/>
            </p:nvSpPr>
            <p:spPr bwMode="auto">
              <a:xfrm>
                <a:off x="1762125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5" name="Freeform 41"/>
              <p:cNvSpPr>
                <a:spLocks noEditPoints="1"/>
              </p:cNvSpPr>
              <p:nvPr/>
            </p:nvSpPr>
            <p:spPr bwMode="auto">
              <a:xfrm>
                <a:off x="1816100" y="6238875"/>
                <a:ext cx="6350" cy="63500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6" name="Freeform 42"/>
              <p:cNvSpPr>
                <a:spLocks/>
              </p:cNvSpPr>
              <p:nvPr/>
            </p:nvSpPr>
            <p:spPr bwMode="auto">
              <a:xfrm>
                <a:off x="18288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7" name="Freeform 43"/>
              <p:cNvSpPr>
                <a:spLocks noEditPoints="1"/>
              </p:cNvSpPr>
              <p:nvPr/>
            </p:nvSpPr>
            <p:spPr bwMode="auto">
              <a:xfrm>
                <a:off x="1876425" y="6238875"/>
                <a:ext cx="6350" cy="63500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8" name="Freeform 44"/>
              <p:cNvSpPr>
                <a:spLocks/>
              </p:cNvSpPr>
              <p:nvPr/>
            </p:nvSpPr>
            <p:spPr bwMode="auto">
              <a:xfrm>
                <a:off x="1892300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9" name="Freeform 45"/>
              <p:cNvSpPr>
                <a:spLocks noEditPoints="1"/>
              </p:cNvSpPr>
              <p:nvPr/>
            </p:nvSpPr>
            <p:spPr bwMode="auto">
              <a:xfrm>
                <a:off x="1984375" y="6248400"/>
                <a:ext cx="28575" cy="53975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0" name="Freeform 46"/>
              <p:cNvSpPr>
                <a:spLocks noEditPoints="1"/>
              </p:cNvSpPr>
              <p:nvPr/>
            </p:nvSpPr>
            <p:spPr bwMode="auto">
              <a:xfrm>
                <a:off x="2022475" y="6248400"/>
                <a:ext cx="30163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1" name="Freeform 47"/>
              <p:cNvSpPr>
                <a:spLocks noEditPoints="1"/>
              </p:cNvSpPr>
              <p:nvPr/>
            </p:nvSpPr>
            <p:spPr bwMode="auto">
              <a:xfrm>
                <a:off x="2055813" y="6248400"/>
                <a:ext cx="57150" cy="57150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2" name="Freeform 48"/>
              <p:cNvSpPr>
                <a:spLocks/>
              </p:cNvSpPr>
              <p:nvPr/>
            </p:nvSpPr>
            <p:spPr bwMode="auto">
              <a:xfrm>
                <a:off x="2119313" y="6245225"/>
                <a:ext cx="44450" cy="60325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3" name="Freeform 49"/>
              <p:cNvSpPr>
                <a:spLocks noEditPoints="1"/>
              </p:cNvSpPr>
              <p:nvPr/>
            </p:nvSpPr>
            <p:spPr bwMode="auto">
              <a:xfrm>
                <a:off x="2173288" y="6248400"/>
                <a:ext cx="34925" cy="53975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4" name="Freeform 50"/>
              <p:cNvSpPr>
                <a:spLocks noEditPoints="1"/>
              </p:cNvSpPr>
              <p:nvPr/>
            </p:nvSpPr>
            <p:spPr bwMode="auto">
              <a:xfrm>
                <a:off x="2208213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5" name="Freeform 51"/>
              <p:cNvSpPr>
                <a:spLocks/>
              </p:cNvSpPr>
              <p:nvPr/>
            </p:nvSpPr>
            <p:spPr bwMode="auto">
              <a:xfrm>
                <a:off x="2259013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6" name="Freeform 52"/>
              <p:cNvSpPr>
                <a:spLocks/>
              </p:cNvSpPr>
              <p:nvPr/>
            </p:nvSpPr>
            <p:spPr bwMode="auto">
              <a:xfrm>
                <a:off x="23288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7" name="Freeform 53"/>
              <p:cNvSpPr>
                <a:spLocks/>
              </p:cNvSpPr>
              <p:nvPr/>
            </p:nvSpPr>
            <p:spPr bwMode="auto">
              <a:xfrm>
                <a:off x="2493963" y="5986463"/>
                <a:ext cx="15875" cy="9525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6" name="Freeform 54"/>
              <p:cNvSpPr>
                <a:spLocks noEditPoints="1"/>
              </p:cNvSpPr>
              <p:nvPr/>
            </p:nvSpPr>
            <p:spPr bwMode="auto">
              <a:xfrm>
                <a:off x="2592388" y="5894388"/>
                <a:ext cx="58738" cy="69850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7" name="Freeform 55"/>
              <p:cNvSpPr>
                <a:spLocks/>
              </p:cNvSpPr>
              <p:nvPr/>
            </p:nvSpPr>
            <p:spPr bwMode="auto">
              <a:xfrm>
                <a:off x="2554288" y="5897563"/>
                <a:ext cx="38100" cy="73025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0" name="Freeform 56"/>
              <p:cNvSpPr>
                <a:spLocks/>
              </p:cNvSpPr>
              <p:nvPr/>
            </p:nvSpPr>
            <p:spPr bwMode="auto">
              <a:xfrm>
                <a:off x="2427288" y="5919788"/>
                <a:ext cx="47625" cy="73025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1" name="Freeform 57"/>
              <p:cNvSpPr>
                <a:spLocks/>
              </p:cNvSpPr>
              <p:nvPr/>
            </p:nvSpPr>
            <p:spPr bwMode="auto">
              <a:xfrm>
                <a:off x="2370138" y="5910263"/>
                <a:ext cx="53975" cy="79375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2" name="Freeform 58"/>
              <p:cNvSpPr>
                <a:spLocks/>
              </p:cNvSpPr>
              <p:nvPr/>
            </p:nvSpPr>
            <p:spPr bwMode="auto">
              <a:xfrm>
                <a:off x="2532063" y="5922963"/>
                <a:ext cx="19050" cy="53975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3" name="Freeform 59"/>
              <p:cNvSpPr>
                <a:spLocks/>
              </p:cNvSpPr>
              <p:nvPr/>
            </p:nvSpPr>
            <p:spPr bwMode="auto">
              <a:xfrm>
                <a:off x="2636838" y="5894388"/>
                <a:ext cx="55563" cy="76200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4" name="Freeform 60"/>
              <p:cNvSpPr>
                <a:spLocks/>
              </p:cNvSpPr>
              <p:nvPr/>
            </p:nvSpPr>
            <p:spPr bwMode="auto">
              <a:xfrm>
                <a:off x="2532063" y="5903913"/>
                <a:ext cx="19050" cy="19050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5" name="Freeform 61"/>
              <p:cNvSpPr>
                <a:spLocks/>
              </p:cNvSpPr>
              <p:nvPr/>
            </p:nvSpPr>
            <p:spPr bwMode="auto">
              <a:xfrm>
                <a:off x="2478088" y="5913438"/>
                <a:ext cx="50800" cy="73025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4391" name="Grup 14390"/>
            <p:cNvGrpSpPr/>
            <p:nvPr/>
          </p:nvGrpSpPr>
          <p:grpSpPr>
            <a:xfrm>
              <a:off x="10212772" y="5656263"/>
              <a:ext cx="1174751" cy="582612"/>
              <a:chOff x="10212772" y="5726113"/>
              <a:chExt cx="1174751" cy="582612"/>
            </a:xfrm>
          </p:grpSpPr>
          <p:grpSp>
            <p:nvGrpSpPr>
              <p:cNvPr id="14390" name="Grup 14389"/>
              <p:cNvGrpSpPr/>
              <p:nvPr/>
            </p:nvGrpSpPr>
            <p:grpSpPr>
              <a:xfrm>
                <a:off x="10212772" y="5726113"/>
                <a:ext cx="585788" cy="582612"/>
                <a:chOff x="3013075" y="5726113"/>
                <a:chExt cx="585788" cy="582612"/>
              </a:xfrm>
            </p:grpSpPr>
            <p:sp>
              <p:nvSpPr>
                <p:cNvPr id="1226" name="Freeform 62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  <a:gd name="T8" fmla="*/ 0 w 12"/>
                    <a:gd name="T9" fmla="*/ 0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7" name="Freeform 63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8" name="Freeform 64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9" name="Freeform 65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0" name="Freeform 66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1" name="Freeform 67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2" name="Freeform 68"/>
                <p:cNvSpPr>
                  <a:spLocks/>
                </p:cNvSpPr>
                <p:nvPr/>
              </p:nvSpPr>
              <p:spPr bwMode="auto">
                <a:xfrm>
                  <a:off x="3111500" y="6002338"/>
                  <a:ext cx="185738" cy="179388"/>
                </a:xfrm>
                <a:custGeom>
                  <a:avLst/>
                  <a:gdLst>
                    <a:gd name="T0" fmla="*/ 23 w 59"/>
                    <a:gd name="T1" fmla="*/ 3 h 56"/>
                    <a:gd name="T2" fmla="*/ 13 w 59"/>
                    <a:gd name="T3" fmla="*/ 3 h 56"/>
                    <a:gd name="T4" fmla="*/ 2 w 59"/>
                    <a:gd name="T5" fmla="*/ 14 h 56"/>
                    <a:gd name="T6" fmla="*/ 0 w 59"/>
                    <a:gd name="T7" fmla="*/ 50 h 56"/>
                    <a:gd name="T8" fmla="*/ 59 w 59"/>
                    <a:gd name="T9" fmla="*/ 55 h 56"/>
                    <a:gd name="T10" fmla="*/ 59 w 59"/>
                    <a:gd name="T11" fmla="*/ 4 h 56"/>
                    <a:gd name="T12" fmla="*/ 23 w 59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6">
                      <a:moveTo>
                        <a:pt x="23" y="3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22" y="56"/>
                        <a:pt x="45" y="41"/>
                        <a:pt x="59" y="55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48" y="0"/>
                        <a:pt x="40" y="0"/>
                        <a:pt x="23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3" name="Freeform 69"/>
                <p:cNvSpPr>
                  <a:spLocks noEditPoints="1"/>
                </p:cNvSpPr>
                <p:nvPr/>
              </p:nvSpPr>
              <p:spPr bwMode="auto">
                <a:xfrm>
                  <a:off x="3025775" y="5726113"/>
                  <a:ext cx="560388" cy="263525"/>
                </a:xfrm>
                <a:custGeom>
                  <a:avLst/>
                  <a:gdLst>
                    <a:gd name="T0" fmla="*/ 176 w 177"/>
                    <a:gd name="T1" fmla="*/ 69 h 83"/>
                    <a:gd name="T2" fmla="*/ 176 w 177"/>
                    <a:gd name="T3" fmla="*/ 73 h 83"/>
                    <a:gd name="T4" fmla="*/ 163 w 177"/>
                    <a:gd name="T5" fmla="*/ 77 h 83"/>
                    <a:gd name="T6" fmla="*/ 164 w 177"/>
                    <a:gd name="T7" fmla="*/ 68 h 83"/>
                    <a:gd name="T8" fmla="*/ 170 w 177"/>
                    <a:gd name="T9" fmla="*/ 74 h 83"/>
                    <a:gd name="T10" fmla="*/ 164 w 177"/>
                    <a:gd name="T11" fmla="*/ 73 h 83"/>
                    <a:gd name="T12" fmla="*/ 163 w 177"/>
                    <a:gd name="T13" fmla="*/ 78 h 83"/>
                    <a:gd name="T14" fmla="*/ 159 w 177"/>
                    <a:gd name="T15" fmla="*/ 64 h 83"/>
                    <a:gd name="T16" fmla="*/ 159 w 177"/>
                    <a:gd name="T17" fmla="*/ 63 h 83"/>
                    <a:gd name="T18" fmla="*/ 157 w 177"/>
                    <a:gd name="T19" fmla="*/ 48 h 83"/>
                    <a:gd name="T20" fmla="*/ 154 w 177"/>
                    <a:gd name="T21" fmla="*/ 54 h 83"/>
                    <a:gd name="T22" fmla="*/ 156 w 177"/>
                    <a:gd name="T23" fmla="*/ 44 h 83"/>
                    <a:gd name="T24" fmla="*/ 154 w 177"/>
                    <a:gd name="T25" fmla="*/ 35 h 83"/>
                    <a:gd name="T26" fmla="*/ 141 w 177"/>
                    <a:gd name="T27" fmla="*/ 37 h 83"/>
                    <a:gd name="T28" fmla="*/ 134 w 177"/>
                    <a:gd name="T29" fmla="*/ 30 h 83"/>
                    <a:gd name="T30" fmla="*/ 142 w 177"/>
                    <a:gd name="T31" fmla="*/ 29 h 83"/>
                    <a:gd name="T32" fmla="*/ 134 w 177"/>
                    <a:gd name="T33" fmla="*/ 30 h 83"/>
                    <a:gd name="T34" fmla="*/ 128 w 177"/>
                    <a:gd name="T35" fmla="*/ 24 h 83"/>
                    <a:gd name="T36" fmla="*/ 133 w 177"/>
                    <a:gd name="T37" fmla="*/ 20 h 83"/>
                    <a:gd name="T38" fmla="*/ 126 w 177"/>
                    <a:gd name="T39" fmla="*/ 16 h 83"/>
                    <a:gd name="T40" fmla="*/ 122 w 177"/>
                    <a:gd name="T41" fmla="*/ 22 h 83"/>
                    <a:gd name="T42" fmla="*/ 120 w 177"/>
                    <a:gd name="T43" fmla="*/ 19 h 83"/>
                    <a:gd name="T44" fmla="*/ 118 w 177"/>
                    <a:gd name="T45" fmla="*/ 18 h 83"/>
                    <a:gd name="T46" fmla="*/ 123 w 177"/>
                    <a:gd name="T47" fmla="*/ 13 h 83"/>
                    <a:gd name="T48" fmla="*/ 103 w 177"/>
                    <a:gd name="T49" fmla="*/ 10 h 83"/>
                    <a:gd name="T50" fmla="*/ 106 w 177"/>
                    <a:gd name="T51" fmla="*/ 6 h 83"/>
                    <a:gd name="T52" fmla="*/ 107 w 177"/>
                    <a:gd name="T53" fmla="*/ 9 h 83"/>
                    <a:gd name="T54" fmla="*/ 100 w 177"/>
                    <a:gd name="T55" fmla="*/ 11 h 83"/>
                    <a:gd name="T56" fmla="*/ 95 w 177"/>
                    <a:gd name="T57" fmla="*/ 2 h 83"/>
                    <a:gd name="T58" fmla="*/ 92 w 177"/>
                    <a:gd name="T59" fmla="*/ 15 h 83"/>
                    <a:gd name="T60" fmla="*/ 90 w 177"/>
                    <a:gd name="T61" fmla="*/ 6 h 83"/>
                    <a:gd name="T62" fmla="*/ 78 w 177"/>
                    <a:gd name="T63" fmla="*/ 1 h 83"/>
                    <a:gd name="T64" fmla="*/ 80 w 177"/>
                    <a:gd name="T65" fmla="*/ 15 h 83"/>
                    <a:gd name="T66" fmla="*/ 68 w 177"/>
                    <a:gd name="T67" fmla="*/ 3 h 83"/>
                    <a:gd name="T68" fmla="*/ 66 w 177"/>
                    <a:gd name="T69" fmla="*/ 4 h 83"/>
                    <a:gd name="T70" fmla="*/ 70 w 177"/>
                    <a:gd name="T71" fmla="*/ 17 h 83"/>
                    <a:gd name="T72" fmla="*/ 68 w 177"/>
                    <a:gd name="T73" fmla="*/ 5 h 83"/>
                    <a:gd name="T74" fmla="*/ 66 w 177"/>
                    <a:gd name="T75" fmla="*/ 9 h 83"/>
                    <a:gd name="T76" fmla="*/ 69 w 177"/>
                    <a:gd name="T77" fmla="*/ 13 h 83"/>
                    <a:gd name="T78" fmla="*/ 52 w 177"/>
                    <a:gd name="T79" fmla="*/ 11 h 83"/>
                    <a:gd name="T80" fmla="*/ 61 w 177"/>
                    <a:gd name="T81" fmla="*/ 14 h 83"/>
                    <a:gd name="T82" fmla="*/ 42 w 177"/>
                    <a:gd name="T83" fmla="*/ 15 h 83"/>
                    <a:gd name="T84" fmla="*/ 42 w 177"/>
                    <a:gd name="T85" fmla="*/ 17 h 83"/>
                    <a:gd name="T86" fmla="*/ 36 w 177"/>
                    <a:gd name="T87" fmla="*/ 21 h 83"/>
                    <a:gd name="T88" fmla="*/ 25 w 177"/>
                    <a:gd name="T89" fmla="*/ 30 h 83"/>
                    <a:gd name="T90" fmla="*/ 21 w 177"/>
                    <a:gd name="T91" fmla="*/ 33 h 83"/>
                    <a:gd name="T92" fmla="*/ 21 w 177"/>
                    <a:gd name="T93" fmla="*/ 34 h 83"/>
                    <a:gd name="T94" fmla="*/ 14 w 177"/>
                    <a:gd name="T95" fmla="*/ 43 h 83"/>
                    <a:gd name="T96" fmla="*/ 20 w 177"/>
                    <a:gd name="T97" fmla="*/ 44 h 83"/>
                    <a:gd name="T98" fmla="*/ 21 w 177"/>
                    <a:gd name="T99" fmla="*/ 42 h 83"/>
                    <a:gd name="T100" fmla="*/ 18 w 177"/>
                    <a:gd name="T101" fmla="*/ 47 h 83"/>
                    <a:gd name="T102" fmla="*/ 16 w 177"/>
                    <a:gd name="T103" fmla="*/ 58 h 83"/>
                    <a:gd name="T104" fmla="*/ 13 w 177"/>
                    <a:gd name="T105" fmla="*/ 70 h 83"/>
                    <a:gd name="T106" fmla="*/ 9 w 177"/>
                    <a:gd name="T107" fmla="*/ 63 h 83"/>
                    <a:gd name="T108" fmla="*/ 13 w 177"/>
                    <a:gd name="T109" fmla="*/ 67 h 83"/>
                    <a:gd name="T110" fmla="*/ 11 w 177"/>
                    <a:gd name="T111" fmla="*/ 73 h 83"/>
                    <a:gd name="T112" fmla="*/ 0 w 177"/>
                    <a:gd name="T113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7" h="83">
                      <a:moveTo>
                        <a:pt x="163" y="81"/>
                      </a:moveTo>
                      <a:cubicBezTo>
                        <a:pt x="174" y="79"/>
                        <a:pt x="174" y="79"/>
                        <a:pt x="174" y="79"/>
                      </a:cubicBezTo>
                      <a:cubicBezTo>
                        <a:pt x="175" y="82"/>
                        <a:pt x="175" y="82"/>
                        <a:pt x="175" y="82"/>
                      </a:cubicBezTo>
                      <a:cubicBezTo>
                        <a:pt x="164" y="83"/>
                        <a:pt x="164" y="83"/>
                        <a:pt x="164" y="83"/>
                      </a:cubicBezTo>
                      <a:moveTo>
                        <a:pt x="176" y="68"/>
                      </a:moveTo>
                      <a:cubicBezTo>
                        <a:pt x="176" y="69"/>
                        <a:pt x="176" y="69"/>
                        <a:pt x="176" y="69"/>
                      </a:cubicBezTo>
                      <a:cubicBezTo>
                        <a:pt x="175" y="69"/>
                        <a:pt x="175" y="69"/>
                        <a:pt x="175" y="69"/>
                      </a:cubicBezTo>
                      <a:cubicBezTo>
                        <a:pt x="175" y="70"/>
                        <a:pt x="175" y="70"/>
                        <a:pt x="175" y="70"/>
                      </a:cubicBezTo>
                      <a:cubicBezTo>
                        <a:pt x="175" y="71"/>
                        <a:pt x="175" y="71"/>
                        <a:pt x="176" y="71"/>
                      </a:cubicBezTo>
                      <a:cubicBezTo>
                        <a:pt x="176" y="72"/>
                        <a:pt x="176" y="72"/>
                        <a:pt x="176" y="72"/>
                      </a:cubicBezTo>
                      <a:cubicBezTo>
                        <a:pt x="177" y="73"/>
                        <a:pt x="177" y="73"/>
                        <a:pt x="177" y="73"/>
                      </a:cubicBezTo>
                      <a:cubicBezTo>
                        <a:pt x="176" y="73"/>
                        <a:pt x="176" y="73"/>
                        <a:pt x="176" y="73"/>
                      </a:cubicBezTo>
                      <a:cubicBezTo>
                        <a:pt x="175" y="72"/>
                        <a:pt x="175" y="72"/>
                        <a:pt x="175" y="72"/>
                      </a:cubicBezTo>
                      <a:cubicBezTo>
                        <a:pt x="174" y="72"/>
                        <a:pt x="174" y="72"/>
                        <a:pt x="174" y="71"/>
                      </a:cubicBezTo>
                      <a:cubicBezTo>
                        <a:pt x="174" y="70"/>
                        <a:pt x="174" y="69"/>
                        <a:pt x="174" y="69"/>
                      </a:cubicBezTo>
                      <a:cubicBezTo>
                        <a:pt x="175" y="68"/>
                        <a:pt x="175" y="68"/>
                        <a:pt x="175" y="68"/>
                      </a:cubicBezTo>
                      <a:cubicBezTo>
                        <a:pt x="176" y="68"/>
                        <a:pt x="176" y="68"/>
                        <a:pt x="176" y="68"/>
                      </a:cubicBezTo>
                      <a:moveTo>
                        <a:pt x="163" y="77"/>
                      </a:moveTo>
                      <a:cubicBezTo>
                        <a:pt x="164" y="76"/>
                        <a:pt x="164" y="76"/>
                        <a:pt x="164" y="76"/>
                      </a:cubicBezTo>
                      <a:cubicBezTo>
                        <a:pt x="163" y="76"/>
                        <a:pt x="163" y="76"/>
                        <a:pt x="162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2"/>
                        <a:pt x="162" y="71"/>
                      </a:cubicBezTo>
                      <a:cubicBezTo>
                        <a:pt x="162" y="71"/>
                        <a:pt x="162" y="70"/>
                        <a:pt x="162" y="69"/>
                      </a:cubicBezTo>
                      <a:cubicBezTo>
                        <a:pt x="163" y="69"/>
                        <a:pt x="163" y="68"/>
                        <a:pt x="164" y="68"/>
                      </a:cubicBezTo>
                      <a:cubicBezTo>
                        <a:pt x="164" y="68"/>
                        <a:pt x="165" y="67"/>
                        <a:pt x="166" y="67"/>
                      </a:cubicBezTo>
                      <a:cubicBezTo>
                        <a:pt x="168" y="67"/>
                        <a:pt x="169" y="67"/>
                        <a:pt x="171" y="68"/>
                      </a:cubicBezTo>
                      <a:cubicBezTo>
                        <a:pt x="172" y="68"/>
                        <a:pt x="173" y="70"/>
                        <a:pt x="173" y="71"/>
                      </a:cubicBezTo>
                      <a:cubicBezTo>
                        <a:pt x="173" y="72"/>
                        <a:pt x="173" y="74"/>
                        <a:pt x="173" y="74"/>
                      </a:cubicBezTo>
                      <a:cubicBezTo>
                        <a:pt x="172" y="75"/>
                        <a:pt x="172" y="76"/>
                        <a:pt x="171" y="77"/>
                      </a:cubicBezTo>
                      <a:cubicBezTo>
                        <a:pt x="170" y="74"/>
                        <a:pt x="170" y="74"/>
                        <a:pt x="170" y="74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1" y="73"/>
                        <a:pt x="171" y="72"/>
                        <a:pt x="171" y="72"/>
                      </a:cubicBezTo>
                      <a:cubicBezTo>
                        <a:pt x="171" y="71"/>
                        <a:pt x="170" y="70"/>
                        <a:pt x="169" y="70"/>
                      </a:cubicBezTo>
                      <a:cubicBezTo>
                        <a:pt x="169" y="70"/>
                        <a:pt x="168" y="70"/>
                        <a:pt x="167" y="70"/>
                      </a:cubicBezTo>
                      <a:cubicBezTo>
                        <a:pt x="166" y="70"/>
                        <a:pt x="165" y="70"/>
                        <a:pt x="164" y="71"/>
                      </a:cubicBezTo>
                      <a:cubicBezTo>
                        <a:pt x="164" y="72"/>
                        <a:pt x="164" y="72"/>
                        <a:pt x="164" y="73"/>
                      </a:cubicBezTo>
                      <a:cubicBezTo>
                        <a:pt x="164" y="74"/>
                        <a:pt x="164" y="74"/>
                        <a:pt x="165" y="75"/>
                      </a:cubicBezTo>
                      <a:cubicBezTo>
                        <a:pt x="165" y="75"/>
                        <a:pt x="166" y="75"/>
                        <a:pt x="166" y="75"/>
                      </a:cubicBezTo>
                      <a:cubicBezTo>
                        <a:pt x="166" y="73"/>
                        <a:pt x="166" y="73"/>
                        <a:pt x="166" y="73"/>
                      </a:cubicBezTo>
                      <a:cubicBezTo>
                        <a:pt x="168" y="72"/>
                        <a:pt x="168" y="72"/>
                        <a:pt x="168" y="72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63" y="78"/>
                        <a:pt x="163" y="78"/>
                        <a:pt x="163" y="78"/>
                      </a:cubicBezTo>
                      <a:lnTo>
                        <a:pt x="163" y="77"/>
                      </a:lnTo>
                      <a:close/>
                      <a:moveTo>
                        <a:pt x="159" y="64"/>
                      </a:moveTo>
                      <a:cubicBezTo>
                        <a:pt x="169" y="60"/>
                        <a:pt x="169" y="60"/>
                        <a:pt x="169" y="60"/>
                      </a:cubicBezTo>
                      <a:cubicBezTo>
                        <a:pt x="170" y="63"/>
                        <a:pt x="170" y="63"/>
                        <a:pt x="170" y="63"/>
                      </a:cubicBezTo>
                      <a:cubicBezTo>
                        <a:pt x="160" y="67"/>
                        <a:pt x="160" y="67"/>
                        <a:pt x="160" y="67"/>
                      </a:cubicBezTo>
                      <a:lnTo>
                        <a:pt x="159" y="64"/>
                      </a:lnTo>
                      <a:close/>
                      <a:moveTo>
                        <a:pt x="155" y="56"/>
                      </a:moveTo>
                      <a:cubicBezTo>
                        <a:pt x="165" y="51"/>
                        <a:pt x="165" y="51"/>
                        <a:pt x="165" y="51"/>
                      </a:cubicBezTo>
                      <a:cubicBezTo>
                        <a:pt x="166" y="53"/>
                        <a:pt x="166" y="53"/>
                        <a:pt x="166" y="53"/>
                      </a:cubicBezTo>
                      <a:cubicBezTo>
                        <a:pt x="159" y="57"/>
                        <a:pt x="159" y="57"/>
                        <a:pt x="159" y="57"/>
                      </a:cubicBezTo>
                      <a:cubicBezTo>
                        <a:pt x="161" y="62"/>
                        <a:pt x="161" y="62"/>
                        <a:pt x="161" y="62"/>
                      </a:cubicBezTo>
                      <a:cubicBezTo>
                        <a:pt x="159" y="63"/>
                        <a:pt x="159" y="63"/>
                        <a:pt x="159" y="63"/>
                      </a:cubicBezTo>
                      <a:lnTo>
                        <a:pt x="155" y="56"/>
                      </a:lnTo>
                      <a:close/>
                      <a:moveTo>
                        <a:pt x="149" y="46"/>
                      </a:moveTo>
                      <a:cubicBezTo>
                        <a:pt x="158" y="40"/>
                        <a:pt x="158" y="40"/>
                        <a:pt x="158" y="40"/>
                      </a:cubicBezTo>
                      <a:cubicBezTo>
                        <a:pt x="160" y="42"/>
                        <a:pt x="160" y="42"/>
                        <a:pt x="160" y="42"/>
                      </a:cubicBezTo>
                      <a:cubicBezTo>
                        <a:pt x="158" y="46"/>
                        <a:pt x="158" y="46"/>
                        <a:pt x="158" y="46"/>
                      </a:cubicBezTo>
                      <a:cubicBezTo>
                        <a:pt x="158" y="46"/>
                        <a:pt x="157" y="47"/>
                        <a:pt x="157" y="48"/>
                      </a:cubicBezTo>
                      <a:cubicBezTo>
                        <a:pt x="156" y="49"/>
                        <a:pt x="156" y="49"/>
                        <a:pt x="156" y="49"/>
                      </a:cubicBezTo>
                      <a:cubicBezTo>
                        <a:pt x="158" y="48"/>
                        <a:pt x="158" y="48"/>
                        <a:pt x="158" y="48"/>
                      </a:cubicBezTo>
                      <a:cubicBezTo>
                        <a:pt x="160" y="47"/>
                        <a:pt x="160" y="47"/>
                        <a:pt x="160" y="47"/>
                      </a:cubicBezTo>
                      <a:cubicBezTo>
                        <a:pt x="162" y="45"/>
                        <a:pt x="162" y="45"/>
                        <a:pt x="162" y="45"/>
                      </a:cubicBezTo>
                      <a:cubicBezTo>
                        <a:pt x="163" y="48"/>
                        <a:pt x="163" y="48"/>
                        <a:pt x="163" y="48"/>
                      </a:cubicBezTo>
                      <a:cubicBezTo>
                        <a:pt x="154" y="54"/>
                        <a:pt x="154" y="54"/>
                        <a:pt x="154" y="54"/>
                      </a:cubicBezTo>
                      <a:cubicBezTo>
                        <a:pt x="153" y="51"/>
                        <a:pt x="153" y="51"/>
                        <a:pt x="153" y="51"/>
                      </a:cubicBezTo>
                      <a:cubicBezTo>
                        <a:pt x="154" y="47"/>
                        <a:pt x="154" y="47"/>
                        <a:pt x="154" y="47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5" y="45"/>
                        <a:pt x="155" y="45"/>
                        <a:pt x="155" y="45"/>
                      </a:cubicBezTo>
                      <a:cubicBezTo>
                        <a:pt x="153" y="46"/>
                        <a:pt x="153" y="46"/>
                        <a:pt x="153" y="46"/>
                      </a:cubicBezTo>
                      <a:cubicBezTo>
                        <a:pt x="150" y="48"/>
                        <a:pt x="150" y="48"/>
                        <a:pt x="150" y="48"/>
                      </a:cubicBezTo>
                      <a:lnTo>
                        <a:pt x="149" y="46"/>
                      </a:lnTo>
                      <a:close/>
                      <a:moveTo>
                        <a:pt x="152" y="32"/>
                      </a:moveTo>
                      <a:cubicBezTo>
                        <a:pt x="154" y="35"/>
                        <a:pt x="154" y="35"/>
                        <a:pt x="154" y="35"/>
                      </a:cubicBezTo>
                      <a:cubicBezTo>
                        <a:pt x="148" y="45"/>
                        <a:pt x="148" y="45"/>
                        <a:pt x="148" y="45"/>
                      </a:cubicBezTo>
                      <a:cubicBezTo>
                        <a:pt x="146" y="43"/>
                        <a:pt x="146" y="43"/>
                        <a:pt x="146" y="43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5" y="38"/>
                        <a:pt x="145" y="38"/>
                        <a:pt x="145" y="38"/>
                      </a:cubicBezTo>
                      <a:cubicBezTo>
                        <a:pt x="143" y="39"/>
                        <a:pt x="143" y="39"/>
                        <a:pt x="143" y="3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lnTo>
                        <a:pt x="152" y="32"/>
                      </a:lnTo>
                      <a:close/>
                      <a:moveTo>
                        <a:pt x="147" y="37"/>
                      </a:moveTo>
                      <a:cubicBezTo>
                        <a:pt x="149" y="39"/>
                        <a:pt x="149" y="39"/>
                        <a:pt x="149" y="39"/>
                      </a:cubicBezTo>
                      <a:cubicBezTo>
                        <a:pt x="151" y="35"/>
                        <a:pt x="151" y="35"/>
                        <a:pt x="151" y="35"/>
                      </a:cubicBezTo>
                      <a:lnTo>
                        <a:pt x="147" y="37"/>
                      </a:lnTo>
                      <a:close/>
                      <a:moveTo>
                        <a:pt x="134" y="30"/>
                      </a:moveTo>
                      <a:cubicBezTo>
                        <a:pt x="141" y="22"/>
                        <a:pt x="141" y="22"/>
                        <a:pt x="141" y="22"/>
                      </a:cubicBezTo>
                      <a:cubicBezTo>
                        <a:pt x="143" y="24"/>
                        <a:pt x="143" y="24"/>
                        <a:pt x="143" y="24"/>
                      </a:cubicBezTo>
                      <a:cubicBezTo>
                        <a:pt x="140" y="27"/>
                        <a:pt x="140" y="27"/>
                        <a:pt x="140" y="27"/>
                      </a:cubicBezTo>
                      <a:cubicBezTo>
                        <a:pt x="146" y="26"/>
                        <a:pt x="146" y="26"/>
                        <a:pt x="146" y="26"/>
                      </a:cubicBezTo>
                      <a:cubicBezTo>
                        <a:pt x="148" y="28"/>
                        <a:pt x="148" y="28"/>
                        <a:pt x="148" y="28"/>
                      </a:cubicBezTo>
                      <a:cubicBezTo>
                        <a:pt x="142" y="29"/>
                        <a:pt x="142" y="29"/>
                        <a:pt x="142" y="2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cubicBezTo>
                        <a:pt x="139" y="34"/>
                        <a:pt x="139" y="34"/>
                        <a:pt x="139" y="34"/>
                      </a:cubicBezTo>
                      <a:cubicBezTo>
                        <a:pt x="139" y="29"/>
                        <a:pt x="139" y="29"/>
                        <a:pt x="139" y="29"/>
                      </a:cubicBezTo>
                      <a:cubicBezTo>
                        <a:pt x="138" y="29"/>
                        <a:pt x="138" y="29"/>
                        <a:pt x="138" y="29"/>
                      </a:cubicBezTo>
                      <a:cubicBezTo>
                        <a:pt x="136" y="32"/>
                        <a:pt x="136" y="32"/>
                        <a:pt x="136" y="32"/>
                      </a:cubicBezTo>
                      <a:lnTo>
                        <a:pt x="134" y="30"/>
                      </a:lnTo>
                      <a:close/>
                      <a:moveTo>
                        <a:pt x="133" y="16"/>
                      </a:moveTo>
                      <a:cubicBezTo>
                        <a:pt x="136" y="18"/>
                        <a:pt x="136" y="18"/>
                        <a:pt x="136" y="18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0" y="28"/>
                        <a:pt x="130" y="28"/>
                        <a:pt x="130" y="28"/>
                      </a:cubicBezTo>
                      <a:cubicBezTo>
                        <a:pt x="131" y="26"/>
                        <a:pt x="131" y="26"/>
                        <a:pt x="131" y="26"/>
                      </a:cubicBezTo>
                      <a:cubicBezTo>
                        <a:pt x="128" y="24"/>
                        <a:pt x="128" y="24"/>
                        <a:pt x="128" y="24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4" y="23"/>
                        <a:pt x="124" y="23"/>
                        <a:pt x="124" y="23"/>
                      </a:cubicBezTo>
                      <a:lnTo>
                        <a:pt x="133" y="16"/>
                      </a:lnTo>
                      <a:close/>
                      <a:moveTo>
                        <a:pt x="130" y="22"/>
                      </a:moveTo>
                      <a:cubicBezTo>
                        <a:pt x="132" y="23"/>
                        <a:pt x="132" y="23"/>
                        <a:pt x="132" y="23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lnTo>
                        <a:pt x="130" y="22"/>
                      </a:lnTo>
                      <a:close/>
                      <a:moveTo>
                        <a:pt x="115" y="19"/>
                      </a:moveTo>
                      <a:cubicBezTo>
                        <a:pt x="119" y="9"/>
                        <a:pt x="119" y="9"/>
                        <a:pt x="119" y="9"/>
                      </a:cubicBezTo>
                      <a:cubicBezTo>
                        <a:pt x="124" y="11"/>
                        <a:pt x="124" y="11"/>
                        <a:pt x="124" y="11"/>
                      </a:cubicBezTo>
                      <a:cubicBezTo>
                        <a:pt x="125" y="12"/>
                        <a:pt x="126" y="13"/>
                        <a:pt x="126" y="13"/>
                      </a:cubicBezTo>
                      <a:cubicBezTo>
                        <a:pt x="127" y="14"/>
                        <a:pt x="127" y="15"/>
                        <a:pt x="126" y="16"/>
                      </a:cubicBezTo>
                      <a:cubicBezTo>
                        <a:pt x="126" y="16"/>
                        <a:pt x="126" y="16"/>
                        <a:pt x="125" y="17"/>
                      </a:cubicBezTo>
                      <a:cubicBezTo>
                        <a:pt x="125" y="17"/>
                        <a:pt x="124" y="17"/>
                        <a:pt x="124" y="17"/>
                      </a:cubicBezTo>
                      <a:cubicBezTo>
                        <a:pt x="124" y="17"/>
                        <a:pt x="124" y="18"/>
                        <a:pt x="125" y="18"/>
                      </a:cubicBezTo>
                      <a:cubicBezTo>
                        <a:pt x="125" y="19"/>
                        <a:pt x="125" y="20"/>
                        <a:pt x="124" y="20"/>
                      </a:cubicBezTo>
                      <a:cubicBezTo>
                        <a:pt x="124" y="21"/>
                        <a:pt x="124" y="21"/>
                        <a:pt x="123" y="21"/>
                      </a:cubicBezTo>
                      <a:cubicBezTo>
                        <a:pt x="123" y="22"/>
                        <a:pt x="122" y="22"/>
                        <a:pt x="122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19" y="21"/>
                        <a:pt x="119" y="21"/>
                        <a:pt x="118" y="21"/>
                      </a:cubicBezTo>
                      <a:lnTo>
                        <a:pt x="115" y="19"/>
                      </a:lnTo>
                      <a:close/>
                      <a:moveTo>
                        <a:pt x="118" y="18"/>
                      </a:moveTo>
                      <a:cubicBezTo>
                        <a:pt x="120" y="19"/>
                        <a:pt x="120" y="19"/>
                        <a:pt x="120" y="19"/>
                      </a:cubicBezTo>
                      <a:cubicBezTo>
                        <a:pt x="120" y="20"/>
                        <a:pt x="121" y="20"/>
                        <a:pt x="121" y="20"/>
                      </a:cubicBezTo>
                      <a:cubicBezTo>
                        <a:pt x="122" y="19"/>
                        <a:pt x="122" y="19"/>
                        <a:pt x="122" y="19"/>
                      </a:cubicBezTo>
                      <a:cubicBezTo>
                        <a:pt x="122" y="18"/>
                        <a:pt x="122" y="18"/>
                        <a:pt x="122" y="18"/>
                      </a:cubicBezTo>
                      <a:cubicBezTo>
                        <a:pt x="122" y="18"/>
                        <a:pt x="122" y="17"/>
                        <a:pt x="121" y="17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lnTo>
                        <a:pt x="118" y="18"/>
                      </a:lnTo>
                      <a:close/>
                      <a:moveTo>
                        <a:pt x="120" y="14"/>
                      </a:move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3" y="16"/>
                        <a:pt x="123" y="15"/>
                      </a:cubicBezTo>
                      <a:cubicBezTo>
                        <a:pt x="123" y="15"/>
                        <a:pt x="123" y="15"/>
                        <a:pt x="123" y="15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lnTo>
                        <a:pt x="120" y="14"/>
                      </a:lnTo>
                      <a:close/>
                      <a:moveTo>
                        <a:pt x="97" y="15"/>
                      </a:move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3" y="10"/>
                        <a:pt x="103" y="10"/>
                        <a:pt x="103" y="10"/>
                      </a:cubicBezTo>
                      <a:cubicBezTo>
                        <a:pt x="103" y="12"/>
                        <a:pt x="103" y="12"/>
                        <a:pt x="103" y="12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2"/>
                        <a:pt x="103" y="12"/>
                      </a:cubicBezTo>
                      <a:cubicBezTo>
                        <a:pt x="104" y="11"/>
                        <a:pt x="104" y="11"/>
                        <a:pt x="104" y="10"/>
                      </a:cubicBez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10" y="6"/>
                        <a:pt x="110" y="6"/>
                        <a:pt x="110" y="6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0"/>
                        <a:pt x="107" y="10"/>
                        <a:pt x="107" y="10"/>
                      </a:cubicBezTo>
                      <a:cubicBezTo>
                        <a:pt x="107" y="10"/>
                        <a:pt x="107" y="10"/>
                        <a:pt x="107" y="9"/>
                      </a:cubicBezTo>
                      <a:cubicBezTo>
                        <a:pt x="107" y="8"/>
                        <a:pt x="107" y="8"/>
                        <a:pt x="107" y="8"/>
                      </a:cubicBez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1" y="16"/>
                        <a:pt x="101" y="16"/>
                        <a:pt x="101" y="16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10"/>
                        <a:pt x="100" y="10"/>
                        <a:pt x="100" y="10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5"/>
                        <a:pt x="99" y="15"/>
                        <a:pt x="99" y="15"/>
                      </a:cubicBezTo>
                      <a:lnTo>
                        <a:pt x="97" y="15"/>
                      </a:lnTo>
                      <a:close/>
                      <a:moveTo>
                        <a:pt x="93" y="2"/>
                      </a:move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5" y="0"/>
                        <a:pt x="95" y="0"/>
                        <a:pt x="95" y="0"/>
                      </a:cubicBezTo>
                      <a:cubicBezTo>
                        <a:pt x="95" y="2"/>
                        <a:pt x="95" y="2"/>
                        <a:pt x="95" y="2"/>
                      </a:cubicBezTo>
                      <a:lnTo>
                        <a:pt x="93" y="2"/>
                      </a:lnTo>
                      <a:close/>
                      <a:moveTo>
                        <a:pt x="92" y="15"/>
                      </a:moveTo>
                      <a:cubicBezTo>
                        <a:pt x="92" y="4"/>
                        <a:pt x="92" y="4"/>
                        <a:pt x="92" y="4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lnTo>
                        <a:pt x="92" y="15"/>
                      </a:lnTo>
                      <a:close/>
                      <a:moveTo>
                        <a:pt x="84" y="15"/>
                      </a:move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1" y="6"/>
                        <a:pt x="81" y="6"/>
                        <a:pt x="81" y="6"/>
                      </a:cubicBezTo>
                      <a:cubicBezTo>
                        <a:pt x="81" y="4"/>
                        <a:pt x="81" y="4"/>
                        <a:pt x="81" y="4"/>
                      </a:cubicBezTo>
                      <a:cubicBezTo>
                        <a:pt x="90" y="4"/>
                        <a:pt x="90" y="4"/>
                        <a:pt x="90" y="4"/>
                      </a:cubicBezTo>
                      <a:cubicBezTo>
                        <a:pt x="90" y="6"/>
                        <a:pt x="90" y="6"/>
                        <a:pt x="90" y="6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lnTo>
                        <a:pt x="84" y="15"/>
                      </a:lnTo>
                      <a:close/>
                      <a:moveTo>
                        <a:pt x="76" y="3"/>
                      </a:move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8" y="3"/>
                        <a:pt x="78" y="3"/>
                        <a:pt x="78" y="3"/>
                      </a:cubicBezTo>
                      <a:lnTo>
                        <a:pt x="76" y="3"/>
                      </a:lnTo>
                      <a:close/>
                      <a:moveTo>
                        <a:pt x="77" y="15"/>
                      </a:move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lnTo>
                        <a:pt x="77" y="15"/>
                      </a:lnTo>
                      <a:close/>
                      <a:moveTo>
                        <a:pt x="65" y="3"/>
                      </a:moveTo>
                      <a:cubicBezTo>
                        <a:pt x="65" y="3"/>
                        <a:pt x="65" y="3"/>
                        <a:pt x="65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4"/>
                        <a:pt x="67" y="4"/>
                        <a:pt x="67" y="3"/>
                      </a:cubicBezTo>
                      <a:cubicBezTo>
                        <a:pt x="67" y="3"/>
                        <a:pt x="68" y="3"/>
                        <a:pt x="68" y="3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68" y="4"/>
                        <a:pt x="67" y="5"/>
                      </a:cubicBezTo>
                      <a:cubicBezTo>
                        <a:pt x="67" y="5"/>
                        <a:pt x="66" y="5"/>
                        <a:pt x="66" y="4"/>
                      </a:cubicBezTo>
                      <a:cubicBezTo>
                        <a:pt x="65" y="4"/>
                        <a:pt x="65" y="4"/>
                        <a:pt x="65" y="4"/>
                      </a:cubicBezTo>
                      <a:cubicBezTo>
                        <a:pt x="65" y="3"/>
                        <a:pt x="65" y="3"/>
                        <a:pt x="65" y="3"/>
                      </a:cubicBezTo>
                      <a:moveTo>
                        <a:pt x="73" y="16"/>
                      </a:moveTo>
                      <a:cubicBezTo>
                        <a:pt x="73" y="14"/>
                        <a:pt x="73" y="14"/>
                        <a:pt x="73" y="14"/>
                      </a:cubicBezTo>
                      <a:cubicBezTo>
                        <a:pt x="72" y="15"/>
                        <a:pt x="72" y="16"/>
                        <a:pt x="72" y="16"/>
                      </a:cubicBezTo>
                      <a:cubicBezTo>
                        <a:pt x="71" y="16"/>
                        <a:pt x="70" y="17"/>
                        <a:pt x="70" y="17"/>
                      </a:cubicBezTo>
                      <a:cubicBezTo>
                        <a:pt x="69" y="17"/>
                        <a:pt x="68" y="17"/>
                        <a:pt x="68" y="17"/>
                      </a:cubicBezTo>
                      <a:cubicBezTo>
                        <a:pt x="67" y="17"/>
                        <a:pt x="66" y="17"/>
                        <a:pt x="66" y="16"/>
                      </a:cubicBezTo>
                      <a:cubicBezTo>
                        <a:pt x="65" y="16"/>
                        <a:pt x="65" y="15"/>
                        <a:pt x="64" y="15"/>
                      </a:cubicBezTo>
                      <a:cubicBezTo>
                        <a:pt x="64" y="14"/>
                        <a:pt x="64" y="13"/>
                        <a:pt x="64" y="12"/>
                      </a:cubicBezTo>
                      <a:cubicBezTo>
                        <a:pt x="63" y="11"/>
                        <a:pt x="63" y="9"/>
                        <a:pt x="64" y="8"/>
                      </a:cubicBezTo>
                      <a:cubicBezTo>
                        <a:pt x="65" y="7"/>
                        <a:pt x="66" y="6"/>
                        <a:pt x="68" y="5"/>
                      </a:cubicBezTo>
                      <a:cubicBezTo>
                        <a:pt x="69" y="5"/>
                        <a:pt x="70" y="5"/>
                        <a:pt x="71" y="6"/>
                      </a:cubicBezTo>
                      <a:cubicBezTo>
                        <a:pt x="72" y="6"/>
                        <a:pt x="73" y="7"/>
                        <a:pt x="73" y="8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69" y="8"/>
                        <a:pt x="69" y="8"/>
                        <a:pt x="68" y="8"/>
                      </a:cubicBezTo>
                      <a:cubicBezTo>
                        <a:pt x="67" y="8"/>
                        <a:pt x="67" y="8"/>
                        <a:pt x="66" y="9"/>
                      </a:cubicBezTo>
                      <a:cubicBezTo>
                        <a:pt x="66" y="10"/>
                        <a:pt x="66" y="11"/>
                        <a:pt x="66" y="12"/>
                      </a:cubicBezTo>
                      <a:cubicBezTo>
                        <a:pt x="67" y="13"/>
                        <a:pt x="67" y="14"/>
                        <a:pt x="68" y="14"/>
                      </a:cubicBezTo>
                      <a:cubicBezTo>
                        <a:pt x="68" y="15"/>
                        <a:pt x="69" y="15"/>
                        <a:pt x="70" y="15"/>
                      </a:cubicBezTo>
                      <a:cubicBezTo>
                        <a:pt x="70" y="14"/>
                        <a:pt x="71" y="14"/>
                        <a:pt x="71" y="14"/>
                      </a:cubicBezTo>
                      <a:cubicBezTo>
                        <a:pt x="72" y="13"/>
                        <a:pt x="72" y="13"/>
                        <a:pt x="72" y="12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9" y="11"/>
                        <a:pt x="69" y="11"/>
                        <a:pt x="69" y="11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lnTo>
                        <a:pt x="73" y="16"/>
                      </a:lnTo>
                      <a:close/>
                      <a:moveTo>
                        <a:pt x="56" y="21"/>
                      </a:move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63" y="16"/>
                        <a:pt x="63" y="16"/>
                        <a:pt x="63" y="16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lnTo>
                        <a:pt x="56" y="21"/>
                      </a:lnTo>
                      <a:close/>
                      <a:moveTo>
                        <a:pt x="42" y="15"/>
                      </a:move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lnTo>
                        <a:pt x="42" y="15"/>
                      </a:lnTo>
                      <a:close/>
                      <a:moveTo>
                        <a:pt x="47" y="26"/>
                      </a:move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lnTo>
                        <a:pt x="47" y="26"/>
                      </a:lnTo>
                      <a:close/>
                      <a:moveTo>
                        <a:pt x="40" y="31"/>
                      </a:move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lnTo>
                        <a:pt x="40" y="31"/>
                      </a:lnTo>
                      <a:close/>
                      <a:moveTo>
                        <a:pt x="33" y="38"/>
                      </a:move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lnTo>
                        <a:pt x="33" y="38"/>
                      </a:lnTo>
                      <a:close/>
                      <a:moveTo>
                        <a:pt x="21" y="33"/>
                      </a:move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lnTo>
                        <a:pt x="21" y="33"/>
                      </a:lnTo>
                      <a:close/>
                      <a:moveTo>
                        <a:pt x="30" y="42"/>
                      </a:move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lnTo>
                        <a:pt x="30" y="42"/>
                      </a:lnTo>
                      <a:close/>
                      <a:moveTo>
                        <a:pt x="21" y="53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1" y="45"/>
                        <a:pt x="21" y="44"/>
                        <a:pt x="20" y="44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1"/>
                        <a:pt x="20" y="41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lnTo>
                        <a:pt x="21" y="53"/>
                      </a:lnTo>
                      <a:close/>
                      <a:moveTo>
                        <a:pt x="17" y="61"/>
                      </a:move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lnTo>
                        <a:pt x="17" y="61"/>
                      </a:lnTo>
                      <a:close/>
                      <a:moveTo>
                        <a:pt x="13" y="61"/>
                      </a:moveTo>
                      <a:cubicBezTo>
                        <a:pt x="14" y="62"/>
                        <a:pt x="15" y="63"/>
                        <a:pt x="15" y="64"/>
                      </a:cubicBezTo>
                      <a:cubicBezTo>
                        <a:pt x="16" y="65"/>
                        <a:pt x="16" y="66"/>
                        <a:pt x="15" y="67"/>
                      </a:cubicBezTo>
                      <a:cubicBezTo>
                        <a:pt x="15" y="69"/>
                        <a:pt x="14" y="70"/>
                        <a:pt x="13" y="70"/>
                      </a:cubicBezTo>
                      <a:cubicBezTo>
                        <a:pt x="11" y="71"/>
                        <a:pt x="10" y="71"/>
                        <a:pt x="8" y="70"/>
                      </a:cubicBezTo>
                      <a:cubicBezTo>
                        <a:pt x="7" y="70"/>
                        <a:pt x="5" y="69"/>
                        <a:pt x="5" y="68"/>
                      </a:cubicBezTo>
                      <a:cubicBezTo>
                        <a:pt x="4" y="66"/>
                        <a:pt x="4" y="65"/>
                        <a:pt x="4" y="63"/>
                      </a:cubicBezTo>
                      <a:cubicBezTo>
                        <a:pt x="5" y="62"/>
                        <a:pt x="6" y="61"/>
                        <a:pt x="7" y="61"/>
                      </a:cubicBezTo>
                      <a:cubicBezTo>
                        <a:pt x="7" y="60"/>
                        <a:pt x="8" y="60"/>
                        <a:pt x="10" y="60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8" y="63"/>
                        <a:pt x="8" y="63"/>
                        <a:pt x="7" y="63"/>
                      </a:cubicBezTo>
                      <a:cubicBezTo>
                        <a:pt x="7" y="63"/>
                        <a:pt x="7" y="64"/>
                        <a:pt x="7" y="64"/>
                      </a:cubicBezTo>
                      <a:cubicBezTo>
                        <a:pt x="6" y="65"/>
                        <a:pt x="6" y="66"/>
                        <a:pt x="7" y="66"/>
                      </a:cubicBezTo>
                      <a:cubicBezTo>
                        <a:pt x="7" y="67"/>
                        <a:pt x="8" y="67"/>
                        <a:pt x="9" y="68"/>
                      </a:cubicBezTo>
                      <a:cubicBezTo>
                        <a:pt x="10" y="68"/>
                        <a:pt x="11" y="68"/>
                        <a:pt x="12" y="68"/>
                      </a:cubicBezTo>
                      <a:cubicBezTo>
                        <a:pt x="12" y="68"/>
                        <a:pt x="13" y="67"/>
                        <a:pt x="13" y="67"/>
                      </a:cubicBezTo>
                      <a:cubicBezTo>
                        <a:pt x="13" y="66"/>
                        <a:pt x="13" y="65"/>
                        <a:pt x="13" y="65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lnTo>
                        <a:pt x="13" y="61"/>
                      </a:lnTo>
                      <a:close/>
                      <a:moveTo>
                        <a:pt x="13" y="76"/>
                      </a:moveTo>
                      <a:cubicBezTo>
                        <a:pt x="10" y="76"/>
                        <a:pt x="10" y="76"/>
                        <a:pt x="10" y="76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3" y="74"/>
                        <a:pt x="13" y="74"/>
                        <a:pt x="13" y="74"/>
                      </a:cubicBezTo>
                      <a:lnTo>
                        <a:pt x="13" y="76"/>
                      </a:lnTo>
                      <a:close/>
                      <a:moveTo>
                        <a:pt x="12" y="81"/>
                      </a:moveTo>
                      <a:cubicBezTo>
                        <a:pt x="3" y="80"/>
                        <a:pt x="3" y="80"/>
                        <a:pt x="3" y="80"/>
                      </a:cubicBezTo>
                      <a:cubicBezTo>
                        <a:pt x="3" y="83"/>
                        <a:pt x="3" y="83"/>
                        <a:pt x="3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4" y="74"/>
                        <a:pt x="4" y="74"/>
                        <a:pt x="4" y="74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lnTo>
                        <a:pt x="12" y="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4" name="Freeform 70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5" name="Freeform 71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  <a:gd name="T10" fmla="*/ 2 w 15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  <a:lnTo>
                        <a:pt x="2" y="22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6" name="Freeform 72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7" name="Freeform 73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8" name="Freeform 74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9" name="Freeform 75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  <a:gd name="T24" fmla="*/ 0 w 15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  <a:lnTo>
                        <a:pt x="0" y="33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0" name="Freeform 76"/>
                <p:cNvSpPr>
                  <a:spLocks/>
                </p:cNvSpPr>
                <p:nvPr/>
              </p:nvSpPr>
              <p:spPr bwMode="auto">
                <a:xfrm>
                  <a:off x="3309938" y="6002338"/>
                  <a:ext cx="190500" cy="179388"/>
                </a:xfrm>
                <a:custGeom>
                  <a:avLst/>
                  <a:gdLst>
                    <a:gd name="T0" fmla="*/ 36 w 60"/>
                    <a:gd name="T1" fmla="*/ 3 h 56"/>
                    <a:gd name="T2" fmla="*/ 47 w 60"/>
                    <a:gd name="T3" fmla="*/ 3 h 56"/>
                    <a:gd name="T4" fmla="*/ 57 w 60"/>
                    <a:gd name="T5" fmla="*/ 14 h 56"/>
                    <a:gd name="T6" fmla="*/ 60 w 60"/>
                    <a:gd name="T7" fmla="*/ 50 h 56"/>
                    <a:gd name="T8" fmla="*/ 0 w 60"/>
                    <a:gd name="T9" fmla="*/ 55 h 56"/>
                    <a:gd name="T10" fmla="*/ 1 w 60"/>
                    <a:gd name="T11" fmla="*/ 4 h 56"/>
                    <a:gd name="T12" fmla="*/ 36 w 60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36" y="3"/>
                      </a:move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37" y="56"/>
                        <a:pt x="14" y="41"/>
                        <a:pt x="0" y="5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1" y="0"/>
                        <a:pt x="19" y="0"/>
                        <a:pt x="36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1" name="Freeform 77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2" name="Freeform 78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  <a:gd name="T16" fmla="*/ 0 w 14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3" name="Freeform 79"/>
                <p:cNvSpPr>
                  <a:spLocks/>
                </p:cNvSpPr>
                <p:nvPr/>
              </p:nvSpPr>
              <p:spPr bwMode="auto">
                <a:xfrm>
                  <a:off x="3171825" y="5926138"/>
                  <a:ext cx="265113" cy="103188"/>
                </a:xfrm>
                <a:custGeom>
                  <a:avLst/>
                  <a:gdLst>
                    <a:gd name="T0" fmla="*/ 27 w 84"/>
                    <a:gd name="T1" fmla="*/ 0 h 32"/>
                    <a:gd name="T2" fmla="*/ 57 w 84"/>
                    <a:gd name="T3" fmla="*/ 0 h 32"/>
                    <a:gd name="T4" fmla="*/ 57 w 84"/>
                    <a:gd name="T5" fmla="*/ 4 h 32"/>
                    <a:gd name="T6" fmla="*/ 59 w 84"/>
                    <a:gd name="T7" fmla="*/ 7 h 32"/>
                    <a:gd name="T8" fmla="*/ 49 w 84"/>
                    <a:gd name="T9" fmla="*/ 22 h 32"/>
                    <a:gd name="T10" fmla="*/ 49 w 84"/>
                    <a:gd name="T11" fmla="*/ 23 h 32"/>
                    <a:gd name="T12" fmla="*/ 48 w 84"/>
                    <a:gd name="T13" fmla="*/ 24 h 32"/>
                    <a:gd name="T14" fmla="*/ 47 w 84"/>
                    <a:gd name="T15" fmla="*/ 25 h 32"/>
                    <a:gd name="T16" fmla="*/ 47 w 84"/>
                    <a:gd name="T17" fmla="*/ 27 h 32"/>
                    <a:gd name="T18" fmla="*/ 64 w 84"/>
                    <a:gd name="T19" fmla="*/ 24 h 32"/>
                    <a:gd name="T20" fmla="*/ 76 w 84"/>
                    <a:gd name="T21" fmla="*/ 26 h 32"/>
                    <a:gd name="T22" fmla="*/ 84 w 84"/>
                    <a:gd name="T23" fmla="*/ 27 h 32"/>
                    <a:gd name="T24" fmla="*/ 76 w 84"/>
                    <a:gd name="T25" fmla="*/ 26 h 32"/>
                    <a:gd name="T26" fmla="*/ 58 w 84"/>
                    <a:gd name="T27" fmla="*/ 26 h 32"/>
                    <a:gd name="T28" fmla="*/ 44 w 84"/>
                    <a:gd name="T29" fmla="*/ 32 h 32"/>
                    <a:gd name="T30" fmla="*/ 44 w 84"/>
                    <a:gd name="T31" fmla="*/ 24 h 32"/>
                    <a:gd name="T32" fmla="*/ 40 w 84"/>
                    <a:gd name="T33" fmla="*/ 24 h 32"/>
                    <a:gd name="T34" fmla="*/ 40 w 84"/>
                    <a:gd name="T35" fmla="*/ 32 h 32"/>
                    <a:gd name="T36" fmla="*/ 30 w 84"/>
                    <a:gd name="T37" fmla="*/ 27 h 32"/>
                    <a:gd name="T38" fmla="*/ 21 w 84"/>
                    <a:gd name="T39" fmla="*/ 26 h 32"/>
                    <a:gd name="T40" fmla="*/ 13 w 84"/>
                    <a:gd name="T41" fmla="*/ 26 h 32"/>
                    <a:gd name="T42" fmla="*/ 0 w 84"/>
                    <a:gd name="T43" fmla="*/ 27 h 32"/>
                    <a:gd name="T44" fmla="*/ 12 w 84"/>
                    <a:gd name="T45" fmla="*/ 25 h 32"/>
                    <a:gd name="T46" fmla="*/ 26 w 84"/>
                    <a:gd name="T47" fmla="*/ 24 h 32"/>
                    <a:gd name="T48" fmla="*/ 38 w 84"/>
                    <a:gd name="T49" fmla="*/ 27 h 32"/>
                    <a:gd name="T50" fmla="*/ 38 w 84"/>
                    <a:gd name="T51" fmla="*/ 25 h 32"/>
                    <a:gd name="T52" fmla="*/ 37 w 84"/>
                    <a:gd name="T53" fmla="*/ 24 h 32"/>
                    <a:gd name="T54" fmla="*/ 35 w 84"/>
                    <a:gd name="T55" fmla="*/ 23 h 32"/>
                    <a:gd name="T56" fmla="*/ 35 w 84"/>
                    <a:gd name="T57" fmla="*/ 22 h 32"/>
                    <a:gd name="T58" fmla="*/ 25 w 84"/>
                    <a:gd name="T59" fmla="*/ 7 h 32"/>
                    <a:gd name="T60" fmla="*/ 27 w 84"/>
                    <a:gd name="T6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84" h="32">
                      <a:moveTo>
                        <a:pt x="27" y="0"/>
                      </a:move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4"/>
                        <a:pt x="57" y="4"/>
                        <a:pt x="57" y="4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14"/>
                        <a:pt x="56" y="19"/>
                        <a:pt x="49" y="22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8" y="23"/>
                        <a:pt x="48" y="23"/>
                        <a:pt x="48" y="24"/>
                      </a:cubicBezTo>
                      <a:cubicBezTo>
                        <a:pt x="47" y="24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52" y="24"/>
                        <a:pt x="58" y="23"/>
                        <a:pt x="64" y="24"/>
                      </a:cubicBezTo>
                      <a:cubicBezTo>
                        <a:pt x="68" y="24"/>
                        <a:pt x="72" y="25"/>
                        <a:pt x="76" y="26"/>
                      </a:cubicBezTo>
                      <a:cubicBezTo>
                        <a:pt x="84" y="27"/>
                        <a:pt x="84" y="27"/>
                        <a:pt x="84" y="27"/>
                      </a:cubicBezTo>
                      <a:cubicBezTo>
                        <a:pt x="82" y="27"/>
                        <a:pt x="79" y="27"/>
                        <a:pt x="76" y="26"/>
                      </a:cubicBezTo>
                      <a:cubicBezTo>
                        <a:pt x="67" y="25"/>
                        <a:pt x="60" y="25"/>
                        <a:pt x="58" y="26"/>
                      </a:cubicBezTo>
                      <a:cubicBezTo>
                        <a:pt x="53" y="27"/>
                        <a:pt x="48" y="29"/>
                        <a:pt x="44" y="3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37" y="29"/>
                        <a:pt x="33" y="28"/>
                        <a:pt x="30" y="27"/>
                      </a:cubicBezTo>
                      <a:cubicBezTo>
                        <a:pt x="27" y="26"/>
                        <a:pt x="24" y="25"/>
                        <a:pt x="21" y="26"/>
                      </a:cubicBezTo>
                      <a:cubicBezTo>
                        <a:pt x="18" y="26"/>
                        <a:pt x="16" y="26"/>
                        <a:pt x="13" y="26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3" y="27"/>
                        <a:pt x="7" y="26"/>
                        <a:pt x="12" y="25"/>
                      </a:cubicBezTo>
                      <a:cubicBezTo>
                        <a:pt x="16" y="24"/>
                        <a:pt x="21" y="24"/>
                        <a:pt x="26" y="24"/>
                      </a:cubicBezTo>
                      <a:cubicBezTo>
                        <a:pt x="29" y="24"/>
                        <a:pt x="33" y="25"/>
                        <a:pt x="38" y="27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7" y="25"/>
                        <a:pt x="37" y="25"/>
                        <a:pt x="37" y="24"/>
                      </a:cubicBezTo>
                      <a:cubicBezTo>
                        <a:pt x="36" y="23"/>
                        <a:pt x="36" y="23"/>
                        <a:pt x="35" y="23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29" y="19"/>
                        <a:pt x="25" y="14"/>
                        <a:pt x="25" y="7"/>
                      </a:cubicBezTo>
                      <a:cubicBezTo>
                        <a:pt x="27" y="4"/>
                        <a:pt x="27" y="4"/>
                        <a:pt x="27" y="4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4" name="Rectangle 80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5" name="Rectangle 81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6" name="Freeform 82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  <a:gd name="T8" fmla="*/ 4 w 59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7" name="Freeform 83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8" name="Freeform 84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0 w 59"/>
                    <a:gd name="T1" fmla="*/ 4 h 4"/>
                    <a:gd name="T2" fmla="*/ 4 w 59"/>
                    <a:gd name="T3" fmla="*/ 0 h 4"/>
                    <a:gd name="T4" fmla="*/ 55 w 59"/>
                    <a:gd name="T5" fmla="*/ 0 h 4"/>
                    <a:gd name="T6" fmla="*/ 59 w 59"/>
                    <a:gd name="T7" fmla="*/ 4 h 4"/>
                    <a:gd name="T8" fmla="*/ 0 w 59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0" y="4"/>
                      </a:moveTo>
                      <a:lnTo>
                        <a:pt x="4" y="0"/>
                      </a:lnTo>
                      <a:lnTo>
                        <a:pt x="55" y="0"/>
                      </a:lnTo>
                      <a:lnTo>
                        <a:pt x="59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9" name="Freeform 85"/>
                <p:cNvSpPr>
                  <a:spLocks/>
                </p:cNvSpPr>
                <p:nvPr/>
              </p:nvSpPr>
              <p:spPr bwMode="auto">
                <a:xfrm>
                  <a:off x="3257550" y="5951538"/>
                  <a:ext cx="93663" cy="38100"/>
                </a:xfrm>
                <a:custGeom>
                  <a:avLst/>
                  <a:gdLst>
                    <a:gd name="T0" fmla="*/ 0 w 30"/>
                    <a:gd name="T1" fmla="*/ 0 h 12"/>
                    <a:gd name="T2" fmla="*/ 30 w 30"/>
                    <a:gd name="T3" fmla="*/ 0 h 12"/>
                    <a:gd name="T4" fmla="*/ 20 w 30"/>
                    <a:gd name="T5" fmla="*/ 12 h 12"/>
                    <a:gd name="T6" fmla="*/ 11 w 30"/>
                    <a:gd name="T7" fmla="*/ 12 h 12"/>
                    <a:gd name="T8" fmla="*/ 0 w 30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2">
                      <a:moveTo>
                        <a:pt x="0" y="0"/>
                      </a:move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5"/>
                        <a:pt x="26" y="10"/>
                        <a:pt x="20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5" y="10"/>
                        <a:pt x="1" y="6"/>
                        <a:pt x="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0" name="Freeform 86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1" name="Freeform 87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2" name="Freeform 88"/>
                <p:cNvSpPr>
                  <a:spLocks/>
                </p:cNvSpPr>
                <p:nvPr/>
              </p:nvSpPr>
              <p:spPr bwMode="auto">
                <a:xfrm>
                  <a:off x="3101975" y="6011863"/>
                  <a:ext cx="201613" cy="239713"/>
                </a:xfrm>
                <a:custGeom>
                  <a:avLst/>
                  <a:gdLst>
                    <a:gd name="T0" fmla="*/ 16 w 64"/>
                    <a:gd name="T1" fmla="*/ 0 h 75"/>
                    <a:gd name="T2" fmla="*/ 13 w 64"/>
                    <a:gd name="T3" fmla="*/ 3 h 75"/>
                    <a:gd name="T4" fmla="*/ 10 w 64"/>
                    <a:gd name="T5" fmla="*/ 40 h 75"/>
                    <a:gd name="T6" fmla="*/ 61 w 64"/>
                    <a:gd name="T7" fmla="*/ 42 h 75"/>
                    <a:gd name="T8" fmla="*/ 61 w 64"/>
                    <a:gd name="T9" fmla="*/ 45 h 75"/>
                    <a:gd name="T10" fmla="*/ 8 w 64"/>
                    <a:gd name="T11" fmla="*/ 42 h 75"/>
                    <a:gd name="T12" fmla="*/ 11 w 64"/>
                    <a:gd name="T13" fmla="*/ 5 h 75"/>
                    <a:gd name="T14" fmla="*/ 8 w 64"/>
                    <a:gd name="T15" fmla="*/ 8 h 75"/>
                    <a:gd name="T16" fmla="*/ 5 w 64"/>
                    <a:gd name="T17" fmla="*/ 44 h 75"/>
                    <a:gd name="T18" fmla="*/ 61 w 64"/>
                    <a:gd name="T19" fmla="*/ 47 h 75"/>
                    <a:gd name="T20" fmla="*/ 61 w 64"/>
                    <a:gd name="T21" fmla="*/ 50 h 75"/>
                    <a:gd name="T22" fmla="*/ 3 w 64"/>
                    <a:gd name="T23" fmla="*/ 46 h 75"/>
                    <a:gd name="T24" fmla="*/ 6 w 64"/>
                    <a:gd name="T25" fmla="*/ 10 h 75"/>
                    <a:gd name="T26" fmla="*/ 3 w 64"/>
                    <a:gd name="T27" fmla="*/ 13 h 75"/>
                    <a:gd name="T28" fmla="*/ 0 w 64"/>
                    <a:gd name="T29" fmla="*/ 48 h 75"/>
                    <a:gd name="T30" fmla="*/ 61 w 64"/>
                    <a:gd name="T31" fmla="*/ 53 h 75"/>
                    <a:gd name="T32" fmla="*/ 64 w 64"/>
                    <a:gd name="T33" fmla="*/ 75 h 75"/>
                    <a:gd name="T34" fmla="*/ 64 w 64"/>
                    <a:gd name="T35" fmla="*/ 72 h 75"/>
                    <a:gd name="T36" fmla="*/ 63 w 64"/>
                    <a:gd name="T37" fmla="*/ 40 h 75"/>
                    <a:gd name="T38" fmla="*/ 13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16" y="0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25" y="42"/>
                        <a:pt x="47" y="31"/>
                        <a:pt x="61" y="42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47" y="33"/>
                        <a:pt x="28" y="45"/>
                        <a:pt x="8" y="42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31" y="47"/>
                        <a:pt x="47" y="35"/>
                        <a:pt x="61" y="47"/>
                      </a:cubicBezTo>
                      <a:cubicBezTo>
                        <a:pt x="61" y="50"/>
                        <a:pt x="61" y="50"/>
                        <a:pt x="61" y="50"/>
                      </a:cubicBezTo>
                      <a:cubicBezTo>
                        <a:pt x="45" y="36"/>
                        <a:pt x="33" y="51"/>
                        <a:pt x="3" y="46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8" y="53"/>
                        <a:pt x="45" y="38"/>
                        <a:pt x="61" y="53"/>
                      </a:cubicBezTo>
                      <a:cubicBezTo>
                        <a:pt x="62" y="59"/>
                        <a:pt x="60" y="75"/>
                        <a:pt x="64" y="75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3" y="72"/>
                        <a:pt x="63" y="51"/>
                        <a:pt x="63" y="40"/>
                      </a:cubicBezTo>
                      <a:cubicBezTo>
                        <a:pt x="42" y="29"/>
                        <a:pt x="30" y="39"/>
                        <a:pt x="13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3" name="Freeform 89"/>
                <p:cNvSpPr>
                  <a:spLocks/>
                </p:cNvSpPr>
                <p:nvPr/>
              </p:nvSpPr>
              <p:spPr bwMode="auto">
                <a:xfrm>
                  <a:off x="3303588" y="6011863"/>
                  <a:ext cx="203200" cy="239713"/>
                </a:xfrm>
                <a:custGeom>
                  <a:avLst/>
                  <a:gdLst>
                    <a:gd name="T0" fmla="*/ 49 w 64"/>
                    <a:gd name="T1" fmla="*/ 0 h 75"/>
                    <a:gd name="T2" fmla="*/ 51 w 64"/>
                    <a:gd name="T3" fmla="*/ 3 h 75"/>
                    <a:gd name="T4" fmla="*/ 54 w 64"/>
                    <a:gd name="T5" fmla="*/ 40 h 75"/>
                    <a:gd name="T6" fmla="*/ 4 w 64"/>
                    <a:gd name="T7" fmla="*/ 42 h 75"/>
                    <a:gd name="T8" fmla="*/ 4 w 64"/>
                    <a:gd name="T9" fmla="*/ 45 h 75"/>
                    <a:gd name="T10" fmla="*/ 57 w 64"/>
                    <a:gd name="T11" fmla="*/ 42 h 75"/>
                    <a:gd name="T12" fmla="*/ 54 w 64"/>
                    <a:gd name="T13" fmla="*/ 5 h 75"/>
                    <a:gd name="T14" fmla="*/ 56 w 64"/>
                    <a:gd name="T15" fmla="*/ 8 h 75"/>
                    <a:gd name="T16" fmla="*/ 59 w 64"/>
                    <a:gd name="T17" fmla="*/ 44 h 75"/>
                    <a:gd name="T18" fmla="*/ 4 w 64"/>
                    <a:gd name="T19" fmla="*/ 47 h 75"/>
                    <a:gd name="T20" fmla="*/ 4 w 64"/>
                    <a:gd name="T21" fmla="*/ 50 h 75"/>
                    <a:gd name="T22" fmla="*/ 62 w 64"/>
                    <a:gd name="T23" fmla="*/ 46 h 75"/>
                    <a:gd name="T24" fmla="*/ 59 w 64"/>
                    <a:gd name="T25" fmla="*/ 10 h 75"/>
                    <a:gd name="T26" fmla="*/ 61 w 64"/>
                    <a:gd name="T27" fmla="*/ 13 h 75"/>
                    <a:gd name="T28" fmla="*/ 64 w 64"/>
                    <a:gd name="T29" fmla="*/ 48 h 75"/>
                    <a:gd name="T30" fmla="*/ 4 w 64"/>
                    <a:gd name="T31" fmla="*/ 53 h 75"/>
                    <a:gd name="T32" fmla="*/ 0 w 64"/>
                    <a:gd name="T33" fmla="*/ 75 h 75"/>
                    <a:gd name="T34" fmla="*/ 0 w 64"/>
                    <a:gd name="T35" fmla="*/ 72 h 75"/>
                    <a:gd name="T36" fmla="*/ 1 w 64"/>
                    <a:gd name="T37" fmla="*/ 40 h 75"/>
                    <a:gd name="T38" fmla="*/ 51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49" y="0"/>
                      </a:move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39" y="42"/>
                        <a:pt x="17" y="31"/>
                        <a:pt x="4" y="42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18" y="33"/>
                        <a:pt x="37" y="45"/>
                        <a:pt x="57" y="42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33" y="47"/>
                        <a:pt x="18" y="35"/>
                        <a:pt x="4" y="47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19" y="36"/>
                        <a:pt x="31" y="51"/>
                        <a:pt x="62" y="46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27" y="53"/>
                        <a:pt x="20" y="38"/>
                        <a:pt x="4" y="53"/>
                      </a:cubicBezTo>
                      <a:cubicBezTo>
                        <a:pt x="2" y="59"/>
                        <a:pt x="5" y="75"/>
                        <a:pt x="0" y="75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1" y="72"/>
                        <a:pt x="1" y="51"/>
                        <a:pt x="1" y="40"/>
                      </a:cubicBezTo>
                      <a:cubicBezTo>
                        <a:pt x="23" y="29"/>
                        <a:pt x="34" y="39"/>
                        <a:pt x="51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4" name="Line 90"/>
                <p:cNvSpPr>
                  <a:spLocks noChangeShapeType="1"/>
                </p:cNvSpPr>
                <p:nvPr/>
              </p:nvSpPr>
              <p:spPr bwMode="auto">
                <a:xfrm>
                  <a:off x="3297238" y="6018213"/>
                  <a:ext cx="0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5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3309938" y="6015038"/>
                  <a:ext cx="3175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grpSp>
            <p:nvGrpSpPr>
              <p:cNvPr id="14389" name="Grup 14388"/>
              <p:cNvGrpSpPr/>
              <p:nvPr/>
            </p:nvGrpSpPr>
            <p:grpSpPr>
              <a:xfrm>
                <a:off x="11023985" y="5726113"/>
                <a:ext cx="363538" cy="579438"/>
                <a:chOff x="3824288" y="5726113"/>
                <a:chExt cx="363538" cy="579438"/>
              </a:xfrm>
            </p:grpSpPr>
            <p:sp>
              <p:nvSpPr>
                <p:cNvPr id="14376" name="Rectangle 92"/>
                <p:cNvSpPr>
                  <a:spLocks noChangeArrowheads="1"/>
                </p:cNvSpPr>
                <p:nvPr/>
              </p:nvSpPr>
              <p:spPr bwMode="auto">
                <a:xfrm>
                  <a:off x="3827463" y="5729288"/>
                  <a:ext cx="360363" cy="57308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7" name="Freeform 93"/>
                <p:cNvSpPr>
                  <a:spLocks noEditPoints="1"/>
                </p:cNvSpPr>
                <p:nvPr/>
              </p:nvSpPr>
              <p:spPr bwMode="auto">
                <a:xfrm>
                  <a:off x="4060825" y="6175375"/>
                  <a:ext cx="57150" cy="63500"/>
                </a:xfrm>
                <a:custGeom>
                  <a:avLst/>
                  <a:gdLst>
                    <a:gd name="T0" fmla="*/ 7 w 18"/>
                    <a:gd name="T1" fmla="*/ 13 h 20"/>
                    <a:gd name="T2" fmla="*/ 8 w 18"/>
                    <a:gd name="T3" fmla="*/ 9 h 20"/>
                    <a:gd name="T4" fmla="*/ 9 w 18"/>
                    <a:gd name="T5" fmla="*/ 7 h 20"/>
                    <a:gd name="T6" fmla="*/ 10 w 18"/>
                    <a:gd name="T7" fmla="*/ 9 h 20"/>
                    <a:gd name="T8" fmla="*/ 11 w 18"/>
                    <a:gd name="T9" fmla="*/ 13 h 20"/>
                    <a:gd name="T10" fmla="*/ 17 w 18"/>
                    <a:gd name="T11" fmla="*/ 16 h 20"/>
                    <a:gd name="T12" fmla="*/ 14 w 18"/>
                    <a:gd name="T13" fmla="*/ 9 h 20"/>
                    <a:gd name="T14" fmla="*/ 11 w 18"/>
                    <a:gd name="T15" fmla="*/ 0 h 20"/>
                    <a:gd name="T16" fmla="*/ 8 w 18"/>
                    <a:gd name="T17" fmla="*/ 0 h 20"/>
                    <a:gd name="T18" fmla="*/ 7 w 18"/>
                    <a:gd name="T19" fmla="*/ 0 h 20"/>
                    <a:gd name="T20" fmla="*/ 4 w 18"/>
                    <a:gd name="T21" fmla="*/ 9 h 20"/>
                    <a:gd name="T22" fmla="*/ 0 w 18"/>
                    <a:gd name="T23" fmla="*/ 18 h 20"/>
                    <a:gd name="T24" fmla="*/ 0 w 18"/>
                    <a:gd name="T25" fmla="*/ 19 h 20"/>
                    <a:gd name="T26" fmla="*/ 0 w 18"/>
                    <a:gd name="T27" fmla="*/ 19 h 20"/>
                    <a:gd name="T28" fmla="*/ 5 w 18"/>
                    <a:gd name="T29" fmla="*/ 19 h 20"/>
                    <a:gd name="T30" fmla="*/ 6 w 18"/>
                    <a:gd name="T31" fmla="*/ 17 h 20"/>
                    <a:gd name="T32" fmla="*/ 12 w 18"/>
                    <a:gd name="T33" fmla="*/ 17 h 20"/>
                    <a:gd name="T34" fmla="*/ 13 w 18"/>
                    <a:gd name="T35" fmla="*/ 19 h 20"/>
                    <a:gd name="T36" fmla="*/ 13 w 18"/>
                    <a:gd name="T37" fmla="*/ 20 h 20"/>
                    <a:gd name="T38" fmla="*/ 18 w 18"/>
                    <a:gd name="T39" fmla="*/ 20 h 20"/>
                    <a:gd name="T40" fmla="*/ 18 w 18"/>
                    <a:gd name="T41" fmla="*/ 19 h 20"/>
                    <a:gd name="T42" fmla="*/ 17 w 18"/>
                    <a:gd name="T43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0">
                      <a:moveTo>
                        <a:pt x="7" y="13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moveTo>
                        <a:pt x="17" y="16"/>
                      </a:move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lnTo>
                        <a:pt x="17" y="16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8" name="Freeform 94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  <a:gd name="T18" fmla="*/ 10 w 20"/>
                    <a:gd name="T19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  <a:lnTo>
                        <a:pt x="10" y="30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9" name="Freeform 95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0" name="Freeform 96"/>
                <p:cNvSpPr>
                  <a:spLocks/>
                </p:cNvSpPr>
                <p:nvPr/>
              </p:nvSpPr>
              <p:spPr bwMode="auto">
                <a:xfrm>
                  <a:off x="3959225" y="6175375"/>
                  <a:ext cx="47625" cy="63500"/>
                </a:xfrm>
                <a:custGeom>
                  <a:avLst/>
                  <a:gdLst>
                    <a:gd name="T0" fmla="*/ 13 w 15"/>
                    <a:gd name="T1" fmla="*/ 9 h 20"/>
                    <a:gd name="T2" fmla="*/ 13 w 15"/>
                    <a:gd name="T3" fmla="*/ 9 h 20"/>
                    <a:gd name="T4" fmla="*/ 9 w 15"/>
                    <a:gd name="T5" fmla="*/ 8 h 20"/>
                    <a:gd name="T6" fmla="*/ 7 w 15"/>
                    <a:gd name="T7" fmla="*/ 7 h 20"/>
                    <a:gd name="T8" fmla="*/ 5 w 15"/>
                    <a:gd name="T9" fmla="*/ 6 h 20"/>
                    <a:gd name="T10" fmla="*/ 6 w 15"/>
                    <a:gd name="T11" fmla="*/ 4 h 20"/>
                    <a:gd name="T12" fmla="*/ 7 w 15"/>
                    <a:gd name="T13" fmla="*/ 4 h 20"/>
                    <a:gd name="T14" fmla="*/ 11 w 15"/>
                    <a:gd name="T15" fmla="*/ 5 h 20"/>
                    <a:gd name="T16" fmla="*/ 11 w 15"/>
                    <a:gd name="T17" fmla="*/ 5 h 20"/>
                    <a:gd name="T18" fmla="*/ 12 w 15"/>
                    <a:gd name="T19" fmla="*/ 4 h 20"/>
                    <a:gd name="T20" fmla="*/ 14 w 15"/>
                    <a:gd name="T21" fmla="*/ 2 h 20"/>
                    <a:gd name="T22" fmla="*/ 8 w 15"/>
                    <a:gd name="T23" fmla="*/ 0 h 20"/>
                    <a:gd name="T24" fmla="*/ 3 w 15"/>
                    <a:gd name="T25" fmla="*/ 1 h 20"/>
                    <a:gd name="T26" fmla="*/ 0 w 15"/>
                    <a:gd name="T27" fmla="*/ 6 h 20"/>
                    <a:gd name="T28" fmla="*/ 1 w 15"/>
                    <a:gd name="T29" fmla="*/ 9 h 20"/>
                    <a:gd name="T30" fmla="*/ 7 w 15"/>
                    <a:gd name="T31" fmla="*/ 9 h 20"/>
                    <a:gd name="T32" fmla="*/ 1 w 15"/>
                    <a:gd name="T33" fmla="*/ 9 h 20"/>
                    <a:gd name="T34" fmla="*/ 6 w 15"/>
                    <a:gd name="T35" fmla="*/ 12 h 20"/>
                    <a:gd name="T36" fmla="*/ 8 w 15"/>
                    <a:gd name="T37" fmla="*/ 12 h 20"/>
                    <a:gd name="T38" fmla="*/ 10 w 15"/>
                    <a:gd name="T39" fmla="*/ 14 h 20"/>
                    <a:gd name="T40" fmla="*/ 7 w 15"/>
                    <a:gd name="T41" fmla="*/ 15 h 20"/>
                    <a:gd name="T42" fmla="*/ 3 w 15"/>
                    <a:gd name="T43" fmla="*/ 14 h 20"/>
                    <a:gd name="T44" fmla="*/ 1 w 15"/>
                    <a:gd name="T45" fmla="*/ 16 h 20"/>
                    <a:gd name="T46" fmla="*/ 0 w 15"/>
                    <a:gd name="T47" fmla="*/ 16 h 20"/>
                    <a:gd name="T48" fmla="*/ 0 w 15"/>
                    <a:gd name="T49" fmla="*/ 17 h 20"/>
                    <a:gd name="T50" fmla="*/ 0 w 15"/>
                    <a:gd name="T51" fmla="*/ 18 h 20"/>
                    <a:gd name="T52" fmla="*/ 2 w 15"/>
                    <a:gd name="T53" fmla="*/ 19 h 20"/>
                    <a:gd name="T54" fmla="*/ 7 w 15"/>
                    <a:gd name="T55" fmla="*/ 20 h 20"/>
                    <a:gd name="T56" fmla="*/ 11 w 15"/>
                    <a:gd name="T57" fmla="*/ 19 h 20"/>
                    <a:gd name="T58" fmla="*/ 12 w 15"/>
                    <a:gd name="T59" fmla="*/ 18 h 20"/>
                    <a:gd name="T60" fmla="*/ 14 w 15"/>
                    <a:gd name="T61" fmla="*/ 16 h 20"/>
                    <a:gd name="T62" fmla="*/ 15 w 15"/>
                    <a:gd name="T63" fmla="*/ 14 h 20"/>
                    <a:gd name="T64" fmla="*/ 13 w 15"/>
                    <a:gd name="T6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" h="20">
                      <a:moveTo>
                        <a:pt x="13" y="9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8"/>
                        <a:pt x="11" y="8"/>
                        <a:pt x="9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5" y="7"/>
                        <a:pt x="5" y="6"/>
                      </a:cubicBezTo>
                      <a:cubicBezTo>
                        <a:pt x="5" y="5"/>
                        <a:pt x="5" y="5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9" y="4"/>
                        <a:pt x="10" y="4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3" y="0"/>
                        <a:pt x="10" y="0"/>
                        <a:pt x="8" y="0"/>
                      </a:cubicBezTo>
                      <a:cubicBezTo>
                        <a:pt x="6" y="0"/>
                        <a:pt x="4" y="0"/>
                        <a:pt x="3" y="1"/>
                      </a:cubicBezTo>
                      <a:cubicBezTo>
                        <a:pt x="1" y="2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10"/>
                        <a:pt x="3" y="11"/>
                        <a:pt x="6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9" y="12"/>
                        <a:pt x="10" y="13"/>
                        <a:pt x="10" y="14"/>
                      </a:cubicBezTo>
                      <a:cubicBezTo>
                        <a:pt x="10" y="15"/>
                        <a:pt x="9" y="15"/>
                        <a:pt x="7" y="15"/>
                      </a:cubicBezTo>
                      <a:cubicBezTo>
                        <a:pt x="5" y="15"/>
                        <a:pt x="3" y="15"/>
                        <a:pt x="3" y="14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8"/>
                        <a:pt x="2" y="19"/>
                        <a:pt x="2" y="19"/>
                      </a:cubicBezTo>
                      <a:cubicBezTo>
                        <a:pt x="4" y="20"/>
                        <a:pt x="5" y="20"/>
                        <a:pt x="7" y="20"/>
                      </a:cubicBezTo>
                      <a:cubicBezTo>
                        <a:pt x="8" y="20"/>
                        <a:pt x="10" y="20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4" y="17"/>
                        <a:pt x="14" y="16"/>
                      </a:cubicBezTo>
                      <a:cubicBezTo>
                        <a:pt x="14" y="15"/>
                        <a:pt x="15" y="14"/>
                        <a:pt x="15" y="14"/>
                      </a:cubicBezTo>
                      <a:cubicBezTo>
                        <a:pt x="15" y="12"/>
                        <a:pt x="14" y="10"/>
                        <a:pt x="13" y="9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1" name="Freeform 97"/>
                <p:cNvSpPr>
                  <a:spLocks/>
                </p:cNvSpPr>
                <p:nvPr/>
              </p:nvSpPr>
              <p:spPr bwMode="auto">
                <a:xfrm>
                  <a:off x="3914775" y="6175375"/>
                  <a:ext cx="41275" cy="63500"/>
                </a:xfrm>
                <a:custGeom>
                  <a:avLst/>
                  <a:gdLst>
                    <a:gd name="T0" fmla="*/ 0 w 13"/>
                    <a:gd name="T1" fmla="*/ 9 h 20"/>
                    <a:gd name="T2" fmla="*/ 0 w 13"/>
                    <a:gd name="T3" fmla="*/ 19 h 20"/>
                    <a:gd name="T4" fmla="*/ 0 w 13"/>
                    <a:gd name="T5" fmla="*/ 19 h 20"/>
                    <a:gd name="T6" fmla="*/ 6 w 13"/>
                    <a:gd name="T7" fmla="*/ 19 h 20"/>
                    <a:gd name="T8" fmla="*/ 0 w 13"/>
                    <a:gd name="T9" fmla="*/ 19 h 20"/>
                    <a:gd name="T10" fmla="*/ 1 w 13"/>
                    <a:gd name="T11" fmla="*/ 20 h 20"/>
                    <a:gd name="T12" fmla="*/ 12 w 13"/>
                    <a:gd name="T13" fmla="*/ 20 h 20"/>
                    <a:gd name="T14" fmla="*/ 13 w 13"/>
                    <a:gd name="T15" fmla="*/ 19 h 20"/>
                    <a:gd name="T16" fmla="*/ 13 w 13"/>
                    <a:gd name="T17" fmla="*/ 19 h 20"/>
                    <a:gd name="T18" fmla="*/ 13 w 13"/>
                    <a:gd name="T19" fmla="*/ 15 h 20"/>
                    <a:gd name="T20" fmla="*/ 5 w 13"/>
                    <a:gd name="T21" fmla="*/ 15 h 20"/>
                    <a:gd name="T22" fmla="*/ 5 w 13"/>
                    <a:gd name="T23" fmla="*/ 12 h 20"/>
                    <a:gd name="T24" fmla="*/ 11 w 13"/>
                    <a:gd name="T25" fmla="*/ 12 h 20"/>
                    <a:gd name="T26" fmla="*/ 12 w 13"/>
                    <a:gd name="T27" fmla="*/ 11 h 20"/>
                    <a:gd name="T28" fmla="*/ 12 w 13"/>
                    <a:gd name="T29" fmla="*/ 7 h 20"/>
                    <a:gd name="T30" fmla="*/ 5 w 13"/>
                    <a:gd name="T31" fmla="*/ 7 h 20"/>
                    <a:gd name="T32" fmla="*/ 5 w 13"/>
                    <a:gd name="T33" fmla="*/ 4 h 20"/>
                    <a:gd name="T34" fmla="*/ 12 w 13"/>
                    <a:gd name="T35" fmla="*/ 4 h 20"/>
                    <a:gd name="T36" fmla="*/ 13 w 13"/>
                    <a:gd name="T37" fmla="*/ 3 h 20"/>
                    <a:gd name="T38" fmla="*/ 13 w 13"/>
                    <a:gd name="T39" fmla="*/ 0 h 20"/>
                    <a:gd name="T40" fmla="*/ 0 w 13"/>
                    <a:gd name="T4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" h="20">
                      <a:moveTo>
                        <a:pt x="0" y="9"/>
                      </a:move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2" y="11"/>
                        <a:pt x="12" y="11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2" name="Freeform 98"/>
                <p:cNvSpPr>
                  <a:spLocks/>
                </p:cNvSpPr>
                <p:nvPr/>
              </p:nvSpPr>
              <p:spPr bwMode="auto">
                <a:xfrm>
                  <a:off x="3862388" y="6175375"/>
                  <a:ext cx="49213" cy="60325"/>
                </a:xfrm>
                <a:custGeom>
                  <a:avLst/>
                  <a:gdLst>
                    <a:gd name="T0" fmla="*/ 10 w 16"/>
                    <a:gd name="T1" fmla="*/ 0 h 19"/>
                    <a:gd name="T2" fmla="*/ 7 w 16"/>
                    <a:gd name="T3" fmla="*/ 7 h 19"/>
                    <a:gd name="T4" fmla="*/ 4 w 16"/>
                    <a:gd name="T5" fmla="*/ 0 h 19"/>
                    <a:gd name="T6" fmla="*/ 1 w 16"/>
                    <a:gd name="T7" fmla="*/ 0 h 19"/>
                    <a:gd name="T8" fmla="*/ 0 w 16"/>
                    <a:gd name="T9" fmla="*/ 1 h 19"/>
                    <a:gd name="T10" fmla="*/ 0 w 16"/>
                    <a:gd name="T11" fmla="*/ 1 h 19"/>
                    <a:gd name="T12" fmla="*/ 0 w 16"/>
                    <a:gd name="T13" fmla="*/ 1 h 19"/>
                    <a:gd name="T14" fmla="*/ 5 w 16"/>
                    <a:gd name="T15" fmla="*/ 12 h 19"/>
                    <a:gd name="T16" fmla="*/ 5 w 16"/>
                    <a:gd name="T17" fmla="*/ 19 h 19"/>
                    <a:gd name="T18" fmla="*/ 5 w 16"/>
                    <a:gd name="T19" fmla="*/ 19 h 19"/>
                    <a:gd name="T20" fmla="*/ 10 w 16"/>
                    <a:gd name="T21" fmla="*/ 19 h 19"/>
                    <a:gd name="T22" fmla="*/ 10 w 16"/>
                    <a:gd name="T23" fmla="*/ 12 h 19"/>
                    <a:gd name="T24" fmla="*/ 11 w 16"/>
                    <a:gd name="T25" fmla="*/ 9 h 19"/>
                    <a:gd name="T26" fmla="*/ 16 w 16"/>
                    <a:gd name="T27" fmla="*/ 0 h 19"/>
                    <a:gd name="T28" fmla="*/ 11 w 16"/>
                    <a:gd name="T29" fmla="*/ 0 h 19"/>
                    <a:gd name="T30" fmla="*/ 10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0" y="0"/>
                      </a:move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3" name="Freeform 99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  <a:gd name="T12" fmla="*/ 0 w 10"/>
                    <a:gd name="T13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4" name="Freeform 100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5" name="Freeform 101"/>
                <p:cNvSpPr>
                  <a:spLocks/>
                </p:cNvSpPr>
                <p:nvPr/>
              </p:nvSpPr>
              <p:spPr bwMode="auto">
                <a:xfrm>
                  <a:off x="4010025" y="6175375"/>
                  <a:ext cx="15875" cy="12700"/>
                </a:xfrm>
                <a:custGeom>
                  <a:avLst/>
                  <a:gdLst>
                    <a:gd name="T0" fmla="*/ 0 w 5"/>
                    <a:gd name="T1" fmla="*/ 3 h 4"/>
                    <a:gd name="T2" fmla="*/ 1 w 5"/>
                    <a:gd name="T3" fmla="*/ 4 h 4"/>
                    <a:gd name="T4" fmla="*/ 5 w 5"/>
                    <a:gd name="T5" fmla="*/ 4 h 4"/>
                    <a:gd name="T6" fmla="*/ 5 w 5"/>
                    <a:gd name="T7" fmla="*/ 0 h 4"/>
                    <a:gd name="T8" fmla="*/ 0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0" y="3"/>
                      </a:move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6" name="Freeform 102"/>
                <p:cNvSpPr>
                  <a:spLocks/>
                </p:cNvSpPr>
                <p:nvPr/>
              </p:nvSpPr>
              <p:spPr bwMode="auto">
                <a:xfrm>
                  <a:off x="4105275" y="6175375"/>
                  <a:ext cx="50800" cy="60325"/>
                </a:xfrm>
                <a:custGeom>
                  <a:avLst/>
                  <a:gdLst>
                    <a:gd name="T0" fmla="*/ 11 w 16"/>
                    <a:gd name="T1" fmla="*/ 0 h 19"/>
                    <a:gd name="T2" fmla="*/ 10 w 16"/>
                    <a:gd name="T3" fmla="*/ 0 h 19"/>
                    <a:gd name="T4" fmla="*/ 7 w 16"/>
                    <a:gd name="T5" fmla="*/ 7 h 19"/>
                    <a:gd name="T6" fmla="*/ 4 w 16"/>
                    <a:gd name="T7" fmla="*/ 0 h 19"/>
                    <a:gd name="T8" fmla="*/ 1 w 16"/>
                    <a:gd name="T9" fmla="*/ 0 h 19"/>
                    <a:gd name="T10" fmla="*/ 0 w 16"/>
                    <a:gd name="T11" fmla="*/ 1 h 19"/>
                    <a:gd name="T12" fmla="*/ 0 w 16"/>
                    <a:gd name="T13" fmla="*/ 1 h 19"/>
                    <a:gd name="T14" fmla="*/ 0 w 16"/>
                    <a:gd name="T15" fmla="*/ 1 h 19"/>
                    <a:gd name="T16" fmla="*/ 4 w 16"/>
                    <a:gd name="T17" fmla="*/ 9 h 19"/>
                    <a:gd name="T18" fmla="*/ 5 w 16"/>
                    <a:gd name="T19" fmla="*/ 12 h 19"/>
                    <a:gd name="T20" fmla="*/ 5 w 16"/>
                    <a:gd name="T21" fmla="*/ 19 h 19"/>
                    <a:gd name="T22" fmla="*/ 5 w 16"/>
                    <a:gd name="T23" fmla="*/ 19 h 19"/>
                    <a:gd name="T24" fmla="*/ 10 w 16"/>
                    <a:gd name="T25" fmla="*/ 19 h 19"/>
                    <a:gd name="T26" fmla="*/ 10 w 16"/>
                    <a:gd name="T27" fmla="*/ 12 h 19"/>
                    <a:gd name="T28" fmla="*/ 11 w 16"/>
                    <a:gd name="T29" fmla="*/ 9 h 19"/>
                    <a:gd name="T30" fmla="*/ 16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1" y="0"/>
                      </a:move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7" name="Freeform 103"/>
                <p:cNvSpPr>
                  <a:spLocks/>
                </p:cNvSpPr>
                <p:nvPr/>
              </p:nvSpPr>
              <p:spPr bwMode="auto">
                <a:xfrm>
                  <a:off x="3878263" y="5780088"/>
                  <a:ext cx="252413" cy="277813"/>
                </a:xfrm>
                <a:custGeom>
                  <a:avLst/>
                  <a:gdLst>
                    <a:gd name="T0" fmla="*/ 0 w 80"/>
                    <a:gd name="T1" fmla="*/ 44 h 87"/>
                    <a:gd name="T2" fmla="*/ 44 w 80"/>
                    <a:gd name="T3" fmla="*/ 0 h 87"/>
                    <a:gd name="T4" fmla="*/ 79 w 80"/>
                    <a:gd name="T5" fmla="*/ 19 h 87"/>
                    <a:gd name="T6" fmla="*/ 80 w 80"/>
                    <a:gd name="T7" fmla="*/ 19 h 87"/>
                    <a:gd name="T8" fmla="*/ 79 w 80"/>
                    <a:gd name="T9" fmla="*/ 20 h 87"/>
                    <a:gd name="T10" fmla="*/ 79 w 80"/>
                    <a:gd name="T11" fmla="*/ 19 h 87"/>
                    <a:gd name="T12" fmla="*/ 55 w 80"/>
                    <a:gd name="T13" fmla="*/ 10 h 87"/>
                    <a:gd name="T14" fmla="*/ 21 w 80"/>
                    <a:gd name="T15" fmla="*/ 44 h 87"/>
                    <a:gd name="T16" fmla="*/ 55 w 80"/>
                    <a:gd name="T17" fmla="*/ 78 h 87"/>
                    <a:gd name="T18" fmla="*/ 79 w 80"/>
                    <a:gd name="T19" fmla="*/ 68 h 87"/>
                    <a:gd name="T20" fmla="*/ 79 w 80"/>
                    <a:gd name="T21" fmla="*/ 68 h 87"/>
                    <a:gd name="T22" fmla="*/ 80 w 80"/>
                    <a:gd name="T23" fmla="*/ 68 h 87"/>
                    <a:gd name="T24" fmla="*/ 79 w 80"/>
                    <a:gd name="T25" fmla="*/ 68 h 87"/>
                    <a:gd name="T26" fmla="*/ 44 w 80"/>
                    <a:gd name="T27" fmla="*/ 87 h 87"/>
                    <a:gd name="T28" fmla="*/ 0 w 80"/>
                    <a:gd name="T29" fmla="*/ 4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0" h="87">
                      <a:moveTo>
                        <a:pt x="0" y="44"/>
                      </a:moveTo>
                      <a:cubicBezTo>
                        <a:pt x="0" y="20"/>
                        <a:pt x="20" y="0"/>
                        <a:pt x="44" y="0"/>
                      </a:cubicBezTo>
                      <a:cubicBezTo>
                        <a:pt x="59" y="0"/>
                        <a:pt x="72" y="8"/>
                        <a:pt x="79" y="19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79" y="20"/>
                        <a:pt x="79" y="20"/>
                        <a:pt x="79" y="20"/>
                      </a:cubicBezTo>
                      <a:cubicBezTo>
                        <a:pt x="79" y="19"/>
                        <a:pt x="79" y="19"/>
                        <a:pt x="79" y="19"/>
                      </a:cubicBezTo>
                      <a:cubicBezTo>
                        <a:pt x="73" y="13"/>
                        <a:pt x="64" y="10"/>
                        <a:pt x="55" y="10"/>
                      </a:cubicBezTo>
                      <a:cubicBezTo>
                        <a:pt x="36" y="10"/>
                        <a:pt x="21" y="25"/>
                        <a:pt x="21" y="44"/>
                      </a:cubicBezTo>
                      <a:cubicBezTo>
                        <a:pt x="21" y="62"/>
                        <a:pt x="36" y="78"/>
                        <a:pt x="55" y="78"/>
                      </a:cubicBezTo>
                      <a:cubicBezTo>
                        <a:pt x="64" y="78"/>
                        <a:pt x="73" y="74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2" y="80"/>
                        <a:pt x="59" y="87"/>
                        <a:pt x="44" y="87"/>
                      </a:cubicBezTo>
                      <a:cubicBezTo>
                        <a:pt x="20" y="87"/>
                        <a:pt x="0" y="68"/>
                        <a:pt x="0" y="44"/>
                      </a:cubicBezTo>
                    </a:path>
                  </a:pathLst>
                </a:custGeom>
                <a:solidFill>
                  <a:srgbClr val="11A7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8" name="Freeform 104"/>
                <p:cNvSpPr>
                  <a:spLocks noEditPoints="1"/>
                </p:cNvSpPr>
                <p:nvPr/>
              </p:nvSpPr>
              <p:spPr bwMode="auto">
                <a:xfrm>
                  <a:off x="3824288" y="5726113"/>
                  <a:ext cx="363538" cy="579438"/>
                </a:xfrm>
                <a:custGeom>
                  <a:avLst/>
                  <a:gdLst>
                    <a:gd name="T0" fmla="*/ 227 w 229"/>
                    <a:gd name="T1" fmla="*/ 241 h 365"/>
                    <a:gd name="T2" fmla="*/ 4 w 229"/>
                    <a:gd name="T3" fmla="*/ 241 h 365"/>
                    <a:gd name="T4" fmla="*/ 4 w 229"/>
                    <a:gd name="T5" fmla="*/ 4 h 365"/>
                    <a:gd name="T6" fmla="*/ 227 w 229"/>
                    <a:gd name="T7" fmla="*/ 4 h 365"/>
                    <a:gd name="T8" fmla="*/ 227 w 229"/>
                    <a:gd name="T9" fmla="*/ 241 h 365"/>
                    <a:gd name="T10" fmla="*/ 227 w 229"/>
                    <a:gd name="T11" fmla="*/ 361 h 365"/>
                    <a:gd name="T12" fmla="*/ 4 w 229"/>
                    <a:gd name="T13" fmla="*/ 361 h 365"/>
                    <a:gd name="T14" fmla="*/ 4 w 229"/>
                    <a:gd name="T15" fmla="*/ 243 h 365"/>
                    <a:gd name="T16" fmla="*/ 227 w 229"/>
                    <a:gd name="T17" fmla="*/ 243 h 365"/>
                    <a:gd name="T18" fmla="*/ 227 w 229"/>
                    <a:gd name="T19" fmla="*/ 361 h 365"/>
                    <a:gd name="T20" fmla="*/ 227 w 229"/>
                    <a:gd name="T21" fmla="*/ 0 h 365"/>
                    <a:gd name="T22" fmla="*/ 0 w 229"/>
                    <a:gd name="T23" fmla="*/ 0 h 365"/>
                    <a:gd name="T24" fmla="*/ 0 w 229"/>
                    <a:gd name="T25" fmla="*/ 365 h 365"/>
                    <a:gd name="T26" fmla="*/ 229 w 229"/>
                    <a:gd name="T27" fmla="*/ 365 h 365"/>
                    <a:gd name="T28" fmla="*/ 229 w 229"/>
                    <a:gd name="T29" fmla="*/ 0 h 365"/>
                    <a:gd name="T30" fmla="*/ 227 w 229"/>
                    <a:gd name="T31" fmla="*/ 0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9" h="365">
                      <a:moveTo>
                        <a:pt x="227" y="241"/>
                      </a:moveTo>
                      <a:lnTo>
                        <a:pt x="4" y="241"/>
                      </a:lnTo>
                      <a:lnTo>
                        <a:pt x="4" y="4"/>
                      </a:lnTo>
                      <a:lnTo>
                        <a:pt x="227" y="4"/>
                      </a:lnTo>
                      <a:lnTo>
                        <a:pt x="227" y="241"/>
                      </a:lnTo>
                      <a:close/>
                      <a:moveTo>
                        <a:pt x="227" y="361"/>
                      </a:moveTo>
                      <a:lnTo>
                        <a:pt x="4" y="361"/>
                      </a:lnTo>
                      <a:lnTo>
                        <a:pt x="4" y="243"/>
                      </a:lnTo>
                      <a:lnTo>
                        <a:pt x="227" y="243"/>
                      </a:lnTo>
                      <a:lnTo>
                        <a:pt x="227" y="361"/>
                      </a:lnTo>
                      <a:close/>
                      <a:moveTo>
                        <a:pt x="227" y="0"/>
                      </a:moveTo>
                      <a:lnTo>
                        <a:pt x="0" y="0"/>
                      </a:lnTo>
                      <a:lnTo>
                        <a:pt x="0" y="365"/>
                      </a:lnTo>
                      <a:lnTo>
                        <a:pt x="229" y="365"/>
                      </a:lnTo>
                      <a:lnTo>
                        <a:pt x="229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BABC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</p:grpSp>
      </p:grpSp>
      <p:sp>
        <p:nvSpPr>
          <p:cNvPr id="121" name="Metin kutusu 120"/>
          <p:cNvSpPr txBox="1"/>
          <p:nvPr/>
        </p:nvSpPr>
        <p:spPr>
          <a:xfrm>
            <a:off x="7988944" y="4330622"/>
            <a:ext cx="362881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4000" b="1" dirty="0">
                <a:solidFill>
                  <a:schemeClr val="bg1"/>
                </a:solidFill>
              </a:rPr>
              <a:t>Teşekkür ederiz</a:t>
            </a:r>
          </a:p>
        </p:txBody>
      </p:sp>
      <p:pic>
        <p:nvPicPr>
          <p:cNvPr id="14393" name="Resim 143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994777" y="1115019"/>
            <a:ext cx="3622500" cy="1361250"/>
          </a:xfrm>
          <a:prstGeom prst="rect">
            <a:avLst/>
          </a:prstGeom>
        </p:spPr>
      </p:pic>
      <p:grpSp>
        <p:nvGrpSpPr>
          <p:cNvPr id="115" name="Grup 114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17" name="Metin kutusu 116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120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8" name="Grup 127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29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2" name="Grup 131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33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6" name="Grup 135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37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761892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4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14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400"/>
                            </p:stCondLst>
                            <p:childTnLst>
                              <p:par>
                                <p:cTn id="3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50"/>
                            </p:stCondLst>
                            <p:childTnLst>
                              <p:par>
                                <p:cTn id="3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5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700"/>
                            </p:stCondLst>
                            <p:childTnLst>
                              <p:par>
                                <p:cTn id="4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520886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Olumsuz ve bağımlı arkadaş çevresi bulunanlar,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438862"/>
            <a:ext cx="495949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 başarısı sürekli düşük olan ya da okul dışı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faaliyetlere karşı isteksiz olanlar,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64661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266025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 edinme, iletişim kurma ve iletişimi devam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ettirme becerileri az olanlar.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473773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Spordan uzak duran ve hareketsiz yaşamı tercih edenler,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70427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45197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ilişkilerinde kendini ifade etmekte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güçlük yaşayanlar,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747194"/>
            <a:ext cx="45761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içi çatışmalar yaşayan, sağlıklı iletişimi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olmayan aile üyeleri,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935369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574357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Hayatlarında kaliteli vakit geçirebileceği aktiviteler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bulunmayanlar.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76253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Aileleri teknolojiyi olumsuz ve bilinçsiz kullanan bireyler,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695972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" name="Resim 209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6349" y="463623"/>
            <a:ext cx="772112" cy="139133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075" y="5567966"/>
                <a:ext cx="3406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9771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Süreç Nasıl Başlar?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79484" y="2027667"/>
            <a:ext cx="1878255" cy="1878255"/>
          </a:xfrm>
          <a:prstGeom prst="rect">
            <a:avLst/>
          </a:prstGeom>
        </p:spPr>
      </p:pic>
      <p:sp>
        <p:nvSpPr>
          <p:cNvPr id="5" name="Metin kutusu 4"/>
          <p:cNvSpPr txBox="1"/>
          <p:nvPr/>
        </p:nvSpPr>
        <p:spPr>
          <a:xfrm>
            <a:off x="1219017" y="2539992"/>
            <a:ext cx="15658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Önce</a:t>
            </a:r>
          </a:p>
          <a:p>
            <a:pPr algn="ctr"/>
            <a:r>
              <a:rPr lang="tr-TR" sz="1600" b="1" dirty="0"/>
              <a:t>can sıkıntısıyla</a:t>
            </a:r>
          </a:p>
          <a:p>
            <a:pPr algn="ctr"/>
            <a:r>
              <a:rPr lang="tr-TR" sz="1600" b="1" dirty="0"/>
              <a:t>başlar</a:t>
            </a:r>
          </a:p>
        </p:txBody>
      </p:sp>
      <p:pic>
        <p:nvPicPr>
          <p:cNvPr id="6" name="Resi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76879" y="3476579"/>
            <a:ext cx="288363" cy="288363"/>
          </a:xfrm>
          <a:prstGeom prst="rect">
            <a:avLst/>
          </a:prstGeom>
        </p:spPr>
      </p:pic>
      <p:pic>
        <p:nvPicPr>
          <p:cNvPr id="2088" name="Resim 208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98750" y="3315180"/>
            <a:ext cx="2797275" cy="1062124"/>
          </a:xfrm>
          <a:prstGeom prst="rect">
            <a:avLst/>
          </a:prstGeom>
        </p:spPr>
      </p:pic>
      <p:sp>
        <p:nvSpPr>
          <p:cNvPr id="85" name="Metin kutusu 84"/>
          <p:cNvSpPr txBox="1"/>
          <p:nvPr/>
        </p:nvSpPr>
        <p:spPr>
          <a:xfrm>
            <a:off x="5220347" y="1978851"/>
            <a:ext cx="302963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Can sıkıntısını giderecek</a:t>
            </a:r>
          </a:p>
          <a:p>
            <a:pPr algn="ctr"/>
            <a:r>
              <a:rPr lang="tr-TR" sz="1600" b="1" dirty="0"/>
              <a:t>daha aktif, daha verimli ve faydalı</a:t>
            </a:r>
          </a:p>
          <a:p>
            <a:pPr algn="ctr"/>
            <a:r>
              <a:rPr lang="tr-TR" sz="1600" b="1" dirty="0"/>
              <a:t>uğraşlar bulamamakla ve</a:t>
            </a:r>
          </a:p>
          <a:p>
            <a:pPr algn="ctr"/>
            <a:r>
              <a:rPr lang="tr-TR" sz="1600" b="1" dirty="0"/>
              <a:t>sonunda teknolojik aygıtlarla</a:t>
            </a:r>
          </a:p>
          <a:p>
            <a:pPr algn="ctr"/>
            <a:r>
              <a:rPr lang="tr-TR" sz="1600" b="1" dirty="0"/>
              <a:t>baş başa geçirilen zamanla</a:t>
            </a:r>
          </a:p>
          <a:p>
            <a:pPr algn="ctr"/>
            <a:r>
              <a:rPr lang="tr-TR" sz="1600" b="1" dirty="0"/>
              <a:t>devam eder.</a:t>
            </a:r>
          </a:p>
        </p:txBody>
      </p:sp>
      <p:pic>
        <p:nvPicPr>
          <p:cNvPr id="2091" name="Resim 209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278847" y="1229592"/>
            <a:ext cx="2713211" cy="985698"/>
          </a:xfrm>
          <a:prstGeom prst="rect">
            <a:avLst/>
          </a:prstGeom>
        </p:spPr>
      </p:pic>
      <p:grpSp>
        <p:nvGrpSpPr>
          <p:cNvPr id="2092" name="Grup 2091"/>
          <p:cNvGrpSpPr/>
          <p:nvPr/>
        </p:nvGrpSpPr>
        <p:grpSpPr>
          <a:xfrm>
            <a:off x="10417175" y="1555988"/>
            <a:ext cx="1861718" cy="1468173"/>
            <a:chOff x="8728156" y="1612168"/>
            <a:chExt cx="1861718" cy="1468173"/>
          </a:xfrm>
        </p:grpSpPr>
        <p:sp>
          <p:nvSpPr>
            <p:cNvPr id="87" name="Metin kutusu 86"/>
            <p:cNvSpPr txBox="1"/>
            <p:nvPr/>
          </p:nvSpPr>
          <p:spPr>
            <a:xfrm>
              <a:off x="8728156" y="1612168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ve</a:t>
              </a:r>
            </a:p>
          </p:txBody>
        </p:sp>
        <p:sp>
          <p:nvSpPr>
            <p:cNvPr id="88" name="Metin kutusu 87"/>
            <p:cNvSpPr txBox="1"/>
            <p:nvPr/>
          </p:nvSpPr>
          <p:spPr>
            <a:xfrm>
              <a:off x="8728156" y="2022901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sonra</a:t>
              </a:r>
            </a:p>
          </p:txBody>
        </p:sp>
        <p:sp>
          <p:nvSpPr>
            <p:cNvPr id="89" name="Metin kutusu 88"/>
            <p:cNvSpPr txBox="1"/>
            <p:nvPr/>
          </p:nvSpPr>
          <p:spPr>
            <a:xfrm>
              <a:off x="8750047" y="2249344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231F20"/>
                  </a:solidFill>
                </a:rPr>
                <a:t>…</a:t>
              </a:r>
            </a:p>
          </p:txBody>
        </p:sp>
      </p:grpSp>
      <p:pic>
        <p:nvPicPr>
          <p:cNvPr id="2093" name="Resim 209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992058" y="2815748"/>
            <a:ext cx="1910957" cy="1834899"/>
          </a:xfrm>
          <a:prstGeom prst="rect">
            <a:avLst/>
          </a:prstGeom>
        </p:spPr>
      </p:pic>
      <p:pic>
        <p:nvPicPr>
          <p:cNvPr id="2098" name="Resim 209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20848" y="4038047"/>
            <a:ext cx="630000" cy="72000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308884" y="3111847"/>
            <a:ext cx="1046250" cy="82125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989752" y="4460546"/>
            <a:ext cx="848220" cy="794078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436543" y="3685429"/>
            <a:ext cx="1068750" cy="138375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069769" y="1569044"/>
            <a:ext cx="1102500" cy="124875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541726" y="4143556"/>
            <a:ext cx="720000" cy="562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2034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25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5" grpId="0"/>
      <p:bldP spid="8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075" y="5567966"/>
                <a:ext cx="3406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2085" name="Resim 208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62" y="668337"/>
            <a:ext cx="1137551" cy="951067"/>
          </a:xfrm>
          <a:prstGeom prst="rect">
            <a:avLst/>
          </a:prstGeom>
        </p:spPr>
      </p:pic>
      <p:grpSp>
        <p:nvGrpSpPr>
          <p:cNvPr id="95" name="Grup 94"/>
          <p:cNvGrpSpPr/>
          <p:nvPr/>
        </p:nvGrpSpPr>
        <p:grpSpPr>
          <a:xfrm>
            <a:off x="1350963" y="668337"/>
            <a:ext cx="3586547" cy="1232657"/>
            <a:chOff x="8728156" y="1612168"/>
            <a:chExt cx="3586547" cy="1232657"/>
          </a:xfrm>
        </p:grpSpPr>
        <p:sp>
          <p:nvSpPr>
            <p:cNvPr id="96" name="Metin kutusu 9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ilk adım</a:t>
              </a:r>
            </a:p>
          </p:txBody>
        </p:sp>
        <p:sp>
          <p:nvSpPr>
            <p:cNvPr id="97" name="Metin kutusu 96"/>
            <p:cNvSpPr txBox="1"/>
            <p:nvPr/>
          </p:nvSpPr>
          <p:spPr>
            <a:xfrm>
              <a:off x="8765462" y="2260050"/>
              <a:ext cx="288390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3200" b="1" dirty="0">
                  <a:solidFill>
                    <a:srgbClr val="231F20"/>
                  </a:solidFill>
                </a:rPr>
                <a:t>merakla atılır</a:t>
              </a:r>
            </a:p>
          </p:txBody>
        </p:sp>
      </p:grpSp>
      <p:pic>
        <p:nvPicPr>
          <p:cNvPr id="2086" name="Resim 208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75644" y="717607"/>
            <a:ext cx="1845000" cy="540000"/>
          </a:xfrm>
          <a:prstGeom prst="rect">
            <a:avLst/>
          </a:prstGeom>
        </p:spPr>
      </p:pic>
      <p:grpSp>
        <p:nvGrpSpPr>
          <p:cNvPr id="100" name="Grup 99"/>
          <p:cNvGrpSpPr/>
          <p:nvPr/>
        </p:nvGrpSpPr>
        <p:grpSpPr>
          <a:xfrm>
            <a:off x="5620644" y="1225208"/>
            <a:ext cx="3586547" cy="1478879"/>
            <a:chOff x="8728156" y="1612168"/>
            <a:chExt cx="3586547" cy="1478879"/>
          </a:xfrm>
        </p:grpSpPr>
        <p:sp>
          <p:nvSpPr>
            <p:cNvPr id="101" name="Metin kutusu 100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2. adım</a:t>
              </a:r>
            </a:p>
          </p:txBody>
        </p:sp>
        <p:sp>
          <p:nvSpPr>
            <p:cNvPr id="102" name="Metin kutusu 101"/>
            <p:cNvSpPr txBox="1"/>
            <p:nvPr/>
          </p:nvSpPr>
          <p:spPr>
            <a:xfrm>
              <a:off x="8765462" y="2260050"/>
              <a:ext cx="288390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sosyal</a:t>
              </a:r>
            </a:p>
            <a:p>
              <a:r>
                <a:rPr lang="tr-TR" sz="2400" b="1" dirty="0">
                  <a:solidFill>
                    <a:srgbClr val="231F20"/>
                  </a:solidFill>
                </a:rPr>
                <a:t>kullanım</a:t>
              </a:r>
            </a:p>
          </p:txBody>
        </p:sp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5080014">
            <a:off x="6491416" y="2741546"/>
            <a:ext cx="1845000" cy="540000"/>
          </a:xfrm>
          <a:prstGeom prst="rect">
            <a:avLst/>
          </a:prstGeom>
        </p:spPr>
      </p:pic>
      <p:grpSp>
        <p:nvGrpSpPr>
          <p:cNvPr id="105" name="Grup 104"/>
          <p:cNvGrpSpPr/>
          <p:nvPr/>
        </p:nvGrpSpPr>
        <p:grpSpPr>
          <a:xfrm>
            <a:off x="1720850" y="2448460"/>
            <a:ext cx="3586547" cy="1109547"/>
            <a:chOff x="8728156" y="1612168"/>
            <a:chExt cx="3586547" cy="1109547"/>
          </a:xfrm>
        </p:grpSpPr>
        <p:sp>
          <p:nvSpPr>
            <p:cNvPr id="106" name="Metin kutusu 10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4. adım</a:t>
              </a:r>
            </a:p>
          </p:txBody>
        </p:sp>
        <p:sp>
          <p:nvSpPr>
            <p:cNvPr id="107" name="Metin kutusu 106"/>
            <p:cNvSpPr txBox="1"/>
            <p:nvPr/>
          </p:nvSpPr>
          <p:spPr>
            <a:xfrm>
              <a:off x="8765462" y="2260050"/>
              <a:ext cx="32451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bağımlı kullanım</a:t>
              </a:r>
            </a:p>
          </p:txBody>
        </p:sp>
      </p:grpSp>
      <p:grpSp>
        <p:nvGrpSpPr>
          <p:cNvPr id="108" name="Grup 107"/>
          <p:cNvGrpSpPr/>
          <p:nvPr/>
        </p:nvGrpSpPr>
        <p:grpSpPr>
          <a:xfrm>
            <a:off x="5107706" y="3773680"/>
            <a:ext cx="3586547" cy="1294213"/>
            <a:chOff x="8728156" y="1612168"/>
            <a:chExt cx="3586547" cy="1294213"/>
          </a:xfrm>
        </p:grpSpPr>
        <p:sp>
          <p:nvSpPr>
            <p:cNvPr id="109" name="Metin kutusu 108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3. adım</a:t>
              </a:r>
            </a:p>
          </p:txBody>
        </p:sp>
        <p:sp>
          <p:nvSpPr>
            <p:cNvPr id="110" name="Metin kutusu 109"/>
            <p:cNvSpPr txBox="1"/>
            <p:nvPr/>
          </p:nvSpPr>
          <p:spPr>
            <a:xfrm>
              <a:off x="8765462" y="2260050"/>
              <a:ext cx="32451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b="1" dirty="0">
                  <a:solidFill>
                    <a:srgbClr val="231F20"/>
                  </a:solidFill>
                </a:rPr>
                <a:t>eğlenmek yada problemlerden</a:t>
              </a:r>
            </a:p>
            <a:p>
              <a:r>
                <a:rPr lang="tr-TR" b="1" dirty="0">
                  <a:solidFill>
                    <a:srgbClr val="231F20"/>
                  </a:solidFill>
                </a:rPr>
                <a:t>kaçmak için kullanmak</a:t>
              </a:r>
            </a:p>
          </p:txBody>
        </p:sp>
      </p:grpSp>
      <p:pic>
        <p:nvPicPr>
          <p:cNvPr id="111" name="Resim 1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2566138">
            <a:off x="3098540" y="4029466"/>
            <a:ext cx="1845000" cy="540000"/>
          </a:xfrm>
          <a:prstGeom prst="rect">
            <a:avLst/>
          </a:prstGeom>
        </p:spPr>
      </p:pic>
      <p:pic>
        <p:nvPicPr>
          <p:cNvPr id="2110" name="Resim 210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31400" y="2400472"/>
            <a:ext cx="813612" cy="629893"/>
          </a:xfrm>
          <a:prstGeom prst="rect">
            <a:avLst/>
          </a:prstGeom>
        </p:spPr>
      </p:pic>
      <p:pic>
        <p:nvPicPr>
          <p:cNvPr id="2111" name="Resim 21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450116" y="1013393"/>
            <a:ext cx="1096279" cy="1244425"/>
          </a:xfrm>
          <a:prstGeom prst="rect">
            <a:avLst/>
          </a:prstGeom>
        </p:spPr>
      </p:pic>
      <p:pic>
        <p:nvPicPr>
          <p:cNvPr id="64" name="Resim 6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90035" y="3239720"/>
            <a:ext cx="1435744" cy="1877511"/>
          </a:xfrm>
          <a:prstGeom prst="rect">
            <a:avLst/>
          </a:prstGeom>
        </p:spPr>
      </p:pic>
      <p:pic>
        <p:nvPicPr>
          <p:cNvPr id="65" name="Resim 6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911000" y="3991064"/>
            <a:ext cx="740475" cy="685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3551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2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621</TotalTime>
  <Words>2286</Words>
  <Application>Microsoft Office PowerPoint</Application>
  <PresentationFormat>Geniş ekran</PresentationFormat>
  <Paragraphs>519</Paragraphs>
  <Slides>53</Slides>
  <Notes>36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3</vt:i4>
      </vt:variant>
      <vt:variant>
        <vt:lpstr>Tema</vt:lpstr>
      </vt:variant>
      <vt:variant>
        <vt:i4>1</vt:i4>
      </vt:variant>
      <vt:variant>
        <vt:lpstr>Slayt Başlıkları</vt:lpstr>
      </vt:variant>
      <vt:variant>
        <vt:i4>53</vt:i4>
      </vt:variant>
    </vt:vector>
  </HeadingPairs>
  <TitlesOfParts>
    <vt:vector size="57" baseType="lpstr">
      <vt:lpstr>Arial</vt:lpstr>
      <vt:lpstr>Calibri</vt:lpstr>
      <vt:lpstr>Calibri Light</vt:lpstr>
      <vt:lpstr>Office Teması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Sunusu</dc:title>
  <dc:creator>Oğuzhan Kürşad Ağralı</dc:creator>
  <cp:lastModifiedBy>Sevda BOLATCAN</cp:lastModifiedBy>
  <cp:revision>146</cp:revision>
  <dcterms:created xsi:type="dcterms:W3CDTF">2016-11-16T18:01:37Z</dcterms:created>
  <dcterms:modified xsi:type="dcterms:W3CDTF">2018-03-30T06:56:19Z</dcterms:modified>
</cp:coreProperties>
</file>